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73" r:id="rId4"/>
    <p:sldId id="261" r:id="rId5"/>
    <p:sldId id="264" r:id="rId6"/>
    <p:sldId id="259" r:id="rId7"/>
    <p:sldId id="270" r:id="rId8"/>
    <p:sldId id="263" r:id="rId9"/>
    <p:sldId id="267" r:id="rId10"/>
    <p:sldId id="262" r:id="rId11"/>
    <p:sldId id="258" r:id="rId12"/>
    <p:sldId id="257" r:id="rId13"/>
    <p:sldId id="271" r:id="rId14"/>
    <p:sldId id="265" r:id="rId15"/>
    <p:sldId id="268" r:id="rId16"/>
    <p:sldId id="269"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99FF99"/>
    <a:srgbClr val="99F4F9"/>
    <a:srgbClr val="FED2F8"/>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64" autoAdjust="0"/>
    <p:restoredTop sz="94660"/>
  </p:normalViewPr>
  <p:slideViewPr>
    <p:cSldViewPr snapToGrid="0">
      <p:cViewPr varScale="1">
        <p:scale>
          <a:sx n="86" d="100"/>
          <a:sy n="86" d="100"/>
        </p:scale>
        <p:origin x="56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AD8C1A1-7C28-4AF8-99D8-605615452241}"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18F26-2CDC-4645-A769-64BD348E7C35}" type="slidenum">
              <a:rPr lang="en-US" smtClean="0"/>
              <a:t>‹#›</a:t>
            </a:fld>
            <a:endParaRPr lang="en-US"/>
          </a:p>
        </p:txBody>
      </p:sp>
    </p:spTree>
    <p:extLst>
      <p:ext uri="{BB962C8B-B14F-4D97-AF65-F5344CB8AC3E}">
        <p14:creationId xmlns:p14="http://schemas.microsoft.com/office/powerpoint/2010/main" val="4255907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D8C1A1-7C28-4AF8-99D8-605615452241}"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18F26-2CDC-4645-A769-64BD348E7C35}" type="slidenum">
              <a:rPr lang="en-US" smtClean="0"/>
              <a:t>‹#›</a:t>
            </a:fld>
            <a:endParaRPr lang="en-US"/>
          </a:p>
        </p:txBody>
      </p:sp>
    </p:spTree>
    <p:extLst>
      <p:ext uri="{BB962C8B-B14F-4D97-AF65-F5344CB8AC3E}">
        <p14:creationId xmlns:p14="http://schemas.microsoft.com/office/powerpoint/2010/main" val="3128254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D8C1A1-7C28-4AF8-99D8-605615452241}"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18F26-2CDC-4645-A769-64BD348E7C35}" type="slidenum">
              <a:rPr lang="en-US" smtClean="0"/>
              <a:t>‹#›</a:t>
            </a:fld>
            <a:endParaRPr lang="en-US"/>
          </a:p>
        </p:txBody>
      </p:sp>
    </p:spTree>
    <p:extLst>
      <p:ext uri="{BB962C8B-B14F-4D97-AF65-F5344CB8AC3E}">
        <p14:creationId xmlns:p14="http://schemas.microsoft.com/office/powerpoint/2010/main" val="2760649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6844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1317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4225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7738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9257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40214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23729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862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D8C1A1-7C28-4AF8-99D8-605615452241}"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18F26-2CDC-4645-A769-64BD348E7C35}" type="slidenum">
              <a:rPr lang="en-US" smtClean="0"/>
              <a:t>‹#›</a:t>
            </a:fld>
            <a:endParaRPr lang="en-US"/>
          </a:p>
        </p:txBody>
      </p:sp>
    </p:spTree>
    <p:extLst>
      <p:ext uri="{BB962C8B-B14F-4D97-AF65-F5344CB8AC3E}">
        <p14:creationId xmlns:p14="http://schemas.microsoft.com/office/powerpoint/2010/main" val="19335466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4694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D8C1A1-7C28-4AF8-99D8-605615452241}"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18F26-2CDC-4645-A769-64BD348E7C35}" type="slidenum">
              <a:rPr lang="en-US" smtClean="0"/>
              <a:t>‹#›</a:t>
            </a:fld>
            <a:endParaRPr lang="en-US"/>
          </a:p>
        </p:txBody>
      </p:sp>
    </p:spTree>
    <p:extLst>
      <p:ext uri="{BB962C8B-B14F-4D97-AF65-F5344CB8AC3E}">
        <p14:creationId xmlns:p14="http://schemas.microsoft.com/office/powerpoint/2010/main" val="218764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AD8C1A1-7C28-4AF8-99D8-605615452241}"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318F26-2CDC-4645-A769-64BD348E7C35}" type="slidenum">
              <a:rPr lang="en-US" smtClean="0"/>
              <a:t>‹#›</a:t>
            </a:fld>
            <a:endParaRPr lang="en-US"/>
          </a:p>
        </p:txBody>
      </p:sp>
    </p:spTree>
    <p:extLst>
      <p:ext uri="{BB962C8B-B14F-4D97-AF65-F5344CB8AC3E}">
        <p14:creationId xmlns:p14="http://schemas.microsoft.com/office/powerpoint/2010/main" val="3276087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AD8C1A1-7C28-4AF8-99D8-605615452241}"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318F26-2CDC-4645-A769-64BD348E7C35}" type="slidenum">
              <a:rPr lang="en-US" smtClean="0"/>
              <a:t>‹#›</a:t>
            </a:fld>
            <a:endParaRPr lang="en-US"/>
          </a:p>
        </p:txBody>
      </p:sp>
    </p:spTree>
    <p:extLst>
      <p:ext uri="{BB962C8B-B14F-4D97-AF65-F5344CB8AC3E}">
        <p14:creationId xmlns:p14="http://schemas.microsoft.com/office/powerpoint/2010/main" val="1871944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D8C1A1-7C28-4AF8-99D8-605615452241}"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318F26-2CDC-4645-A769-64BD348E7C35}" type="slidenum">
              <a:rPr lang="en-US" smtClean="0"/>
              <a:t>‹#›</a:t>
            </a:fld>
            <a:endParaRPr lang="en-US"/>
          </a:p>
        </p:txBody>
      </p:sp>
    </p:spTree>
    <p:extLst>
      <p:ext uri="{BB962C8B-B14F-4D97-AF65-F5344CB8AC3E}">
        <p14:creationId xmlns:p14="http://schemas.microsoft.com/office/powerpoint/2010/main" val="2988904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D8C1A1-7C28-4AF8-99D8-605615452241}"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318F26-2CDC-4645-A769-64BD348E7C35}" type="slidenum">
              <a:rPr lang="en-US" smtClean="0"/>
              <a:t>‹#›</a:t>
            </a:fld>
            <a:endParaRPr lang="en-US"/>
          </a:p>
        </p:txBody>
      </p:sp>
    </p:spTree>
    <p:extLst>
      <p:ext uri="{BB962C8B-B14F-4D97-AF65-F5344CB8AC3E}">
        <p14:creationId xmlns:p14="http://schemas.microsoft.com/office/powerpoint/2010/main" val="1130616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D8C1A1-7C28-4AF8-99D8-605615452241}"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318F26-2CDC-4645-A769-64BD348E7C35}" type="slidenum">
              <a:rPr lang="en-US" smtClean="0"/>
              <a:t>‹#›</a:t>
            </a:fld>
            <a:endParaRPr lang="en-US"/>
          </a:p>
        </p:txBody>
      </p:sp>
    </p:spTree>
    <p:extLst>
      <p:ext uri="{BB962C8B-B14F-4D97-AF65-F5344CB8AC3E}">
        <p14:creationId xmlns:p14="http://schemas.microsoft.com/office/powerpoint/2010/main" val="1656790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D8C1A1-7C28-4AF8-99D8-605615452241}"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318F26-2CDC-4645-A769-64BD348E7C35}" type="slidenum">
              <a:rPr lang="en-US" smtClean="0"/>
              <a:t>‹#›</a:t>
            </a:fld>
            <a:endParaRPr lang="en-US"/>
          </a:p>
        </p:txBody>
      </p:sp>
    </p:spTree>
    <p:extLst>
      <p:ext uri="{BB962C8B-B14F-4D97-AF65-F5344CB8AC3E}">
        <p14:creationId xmlns:p14="http://schemas.microsoft.com/office/powerpoint/2010/main" val="158442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D8C1A1-7C28-4AF8-99D8-605615452241}" type="datetimeFigureOut">
              <a:rPr lang="en-US" smtClean="0"/>
              <a:t>9/1/2021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318F26-2CDC-4645-A769-64BD348E7C35}" type="slidenum">
              <a:rPr lang="en-US" smtClean="0"/>
              <a:t>‹#›</a:t>
            </a:fld>
            <a:endParaRPr lang="en-US"/>
          </a:p>
        </p:txBody>
      </p:sp>
    </p:spTree>
    <p:extLst>
      <p:ext uri="{BB962C8B-B14F-4D97-AF65-F5344CB8AC3E}">
        <p14:creationId xmlns:p14="http://schemas.microsoft.com/office/powerpoint/2010/main" val="757742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29750695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21.wmf"/><Relationship Id="rId7" Type="http://schemas.openxmlformats.org/officeDocument/2006/relationships/image" Target="../media/image30.wmf"/><Relationship Id="rId12" Type="http://schemas.openxmlformats.org/officeDocument/2006/relationships/image" Target="../media/image32.wmf"/><Relationship Id="rId2" Type="http://schemas.openxmlformats.org/officeDocument/2006/relationships/oleObject" Target="../embeddings/oleObject8.bin"/><Relationship Id="rId1" Type="http://schemas.openxmlformats.org/officeDocument/2006/relationships/slideLayout" Target="../slideLayouts/slideLayout7.xml"/><Relationship Id="rId6" Type="http://schemas.openxmlformats.org/officeDocument/2006/relationships/oleObject" Target="../embeddings/oleObject10.bin"/><Relationship Id="rId11" Type="http://schemas.openxmlformats.org/officeDocument/2006/relationships/oleObject" Target="../embeddings/oleObject12.bin"/><Relationship Id="rId5" Type="http://schemas.openxmlformats.org/officeDocument/2006/relationships/image" Target="../media/image22.wmf"/><Relationship Id="rId10" Type="http://schemas.openxmlformats.org/officeDocument/2006/relationships/image" Target="../media/image20.png"/><Relationship Id="rId4" Type="http://schemas.openxmlformats.org/officeDocument/2006/relationships/oleObject" Target="../embeddings/oleObject9.bin"/><Relationship Id="rId9" Type="http://schemas.openxmlformats.org/officeDocument/2006/relationships/image" Target="../media/image31.wmf"/></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35.wmf"/><Relationship Id="rId3" Type="http://schemas.openxmlformats.org/officeDocument/2006/relationships/image" Target="../media/image21.wmf"/><Relationship Id="rId7" Type="http://schemas.openxmlformats.org/officeDocument/2006/relationships/image" Target="../media/image33.wmf"/><Relationship Id="rId12" Type="http://schemas.openxmlformats.org/officeDocument/2006/relationships/oleObject" Target="../embeddings/oleObject19.bin"/><Relationship Id="rId2" Type="http://schemas.openxmlformats.org/officeDocument/2006/relationships/oleObject" Target="../embeddings/oleObject13.bin"/><Relationship Id="rId1" Type="http://schemas.openxmlformats.org/officeDocument/2006/relationships/slideLayout" Target="../slideLayouts/slideLayout7.xml"/><Relationship Id="rId6" Type="http://schemas.openxmlformats.org/officeDocument/2006/relationships/oleObject" Target="../embeddings/oleObject15.bin"/><Relationship Id="rId11" Type="http://schemas.openxmlformats.org/officeDocument/2006/relationships/image" Target="../media/image34.wmf"/><Relationship Id="rId5" Type="http://schemas.openxmlformats.org/officeDocument/2006/relationships/image" Target="../media/image22.wmf"/><Relationship Id="rId10" Type="http://schemas.openxmlformats.org/officeDocument/2006/relationships/oleObject" Target="../embeddings/oleObject18.bin"/><Relationship Id="rId4" Type="http://schemas.openxmlformats.org/officeDocument/2006/relationships/oleObject" Target="../embeddings/oleObject14.bin"/><Relationship Id="rId9" Type="http://schemas.openxmlformats.org/officeDocument/2006/relationships/oleObject" Target="../embeddings/oleObject17.bin"/><Relationship Id="rId14"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8.gif"/><Relationship Id="rId13" Type="http://schemas.openxmlformats.org/officeDocument/2006/relationships/image" Target="../media/image13.png"/><Relationship Id="rId3" Type="http://schemas.openxmlformats.org/officeDocument/2006/relationships/slideLayout" Target="../slideLayouts/slideLayout7.xml"/><Relationship Id="rId7" Type="http://schemas.openxmlformats.org/officeDocument/2006/relationships/image" Target="../media/image7.jpg"/><Relationship Id="rId12" Type="http://schemas.openxmlformats.org/officeDocument/2006/relationships/image" Target="../media/image12.png"/><Relationship Id="rId17" Type="http://schemas.openxmlformats.org/officeDocument/2006/relationships/image" Target="../media/image17.gif"/><Relationship Id="rId2" Type="http://schemas.openxmlformats.org/officeDocument/2006/relationships/audio" Target="../media/media1.wav"/><Relationship Id="rId16" Type="http://schemas.openxmlformats.org/officeDocument/2006/relationships/image" Target="../media/image16.gif"/><Relationship Id="rId1" Type="http://schemas.microsoft.com/office/2007/relationships/media" Target="../media/media1.wav"/><Relationship Id="rId6" Type="http://schemas.openxmlformats.org/officeDocument/2006/relationships/image" Target="../media/image6.gif"/><Relationship Id="rId11" Type="http://schemas.openxmlformats.org/officeDocument/2006/relationships/image" Target="../media/image11.png"/><Relationship Id="rId5" Type="http://schemas.openxmlformats.org/officeDocument/2006/relationships/audio" Target="../media/audio2.wav"/><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9.gif"/><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21.wmf"/><Relationship Id="rId7" Type="http://schemas.openxmlformats.org/officeDocument/2006/relationships/image" Target="../media/image23.wmf"/><Relationship Id="rId2"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oleObject" Target="../embeddings/oleObject3.bin"/><Relationship Id="rId5" Type="http://schemas.openxmlformats.org/officeDocument/2006/relationships/image" Target="../media/image22.wmf"/><Relationship Id="rId10" Type="http://schemas.openxmlformats.org/officeDocument/2006/relationships/image" Target="../media/image20.png"/><Relationship Id="rId4" Type="http://schemas.openxmlformats.org/officeDocument/2006/relationships/oleObject" Target="../embeddings/oleObject2.bin"/><Relationship Id="rId9" Type="http://schemas.openxmlformats.org/officeDocument/2006/relationships/image" Target="../media/image24.wmf"/></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wmf"/><Relationship Id="rId7" Type="http://schemas.openxmlformats.org/officeDocument/2006/relationships/image" Target="../media/image28.wmf"/><Relationship Id="rId2" Type="http://schemas.openxmlformats.org/officeDocument/2006/relationships/oleObject" Target="../embeddings/oleObject5.bin"/><Relationship Id="rId1" Type="http://schemas.openxmlformats.org/officeDocument/2006/relationships/slideLayout" Target="../slideLayouts/slideLayout7.xml"/><Relationship Id="rId6" Type="http://schemas.openxmlformats.org/officeDocument/2006/relationships/oleObject" Target="../embeddings/oleObject7.bin"/><Relationship Id="rId5" Type="http://schemas.openxmlformats.org/officeDocument/2006/relationships/image" Target="../media/image27.wmf"/><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id="{F4B5F415-7490-4054-85B4-10F7AE6D3385}"/>
              </a:ext>
            </a:extLst>
          </p:cNvPr>
          <p:cNvSpPr>
            <a:spLocks noGrp="1"/>
          </p:cNvSpPr>
          <p:nvPr>
            <p:ph type="ctrTitle"/>
          </p:nvPr>
        </p:nvSpPr>
        <p:spPr>
          <a:xfrm>
            <a:off x="262360" y="2980930"/>
            <a:ext cx="11809826" cy="1407997"/>
          </a:xfrm>
        </p:spPr>
        <p:txBody>
          <a:bodyPr anchor="ctr">
            <a:noAutofit/>
          </a:bodyPr>
          <a:lstStyle/>
          <a:p>
            <a:r>
              <a:rPr lang="en-US" sz="5000" b="1" dirty="0">
                <a:solidFill>
                  <a:srgbClr val="FFFF00"/>
                </a:solidFill>
                <a:cs typeface="Times New Roman" panose="02020603050405020304" pitchFamily="18" charset="0"/>
              </a:rPr>
              <a:t>Quan </a:t>
            </a:r>
            <a:r>
              <a:rPr lang="en-US" sz="5000" b="1" dirty="0" err="1">
                <a:solidFill>
                  <a:srgbClr val="FFFF00"/>
                </a:solidFill>
                <a:cs typeface="Times New Roman" panose="02020603050405020304" pitchFamily="18" charset="0"/>
              </a:rPr>
              <a:t>hệ</a:t>
            </a:r>
            <a:r>
              <a:rPr lang="en-US" sz="5000" b="1" dirty="0">
                <a:solidFill>
                  <a:srgbClr val="FFFF00"/>
                </a:solidFill>
                <a:cs typeface="Times New Roman" panose="02020603050405020304" pitchFamily="18" charset="0"/>
              </a:rPr>
              <a:t> chia </a:t>
            </a:r>
            <a:r>
              <a:rPr lang="en-US" sz="5000" b="1" dirty="0" err="1">
                <a:solidFill>
                  <a:srgbClr val="FFFF00"/>
                </a:solidFill>
                <a:cs typeface="Times New Roman" panose="02020603050405020304" pitchFamily="18" charset="0"/>
              </a:rPr>
              <a:t>hết</a:t>
            </a:r>
            <a:r>
              <a:rPr lang="en-US" sz="5000" b="1" dirty="0">
                <a:solidFill>
                  <a:srgbClr val="FFFF00"/>
                </a:solidFill>
                <a:cs typeface="Times New Roman" panose="02020603050405020304" pitchFamily="18" charset="0"/>
              </a:rPr>
              <a:t>. </a:t>
            </a:r>
            <a:r>
              <a:rPr lang="en-US" sz="5000" b="1" dirty="0" err="1">
                <a:solidFill>
                  <a:srgbClr val="FFFF00"/>
                </a:solidFill>
                <a:cs typeface="Times New Roman" panose="02020603050405020304" pitchFamily="18" charset="0"/>
              </a:rPr>
              <a:t>Tính</a:t>
            </a:r>
            <a:r>
              <a:rPr lang="en-US" sz="5000" b="1" dirty="0">
                <a:solidFill>
                  <a:srgbClr val="FFFF00"/>
                </a:solidFill>
                <a:cs typeface="Times New Roman" panose="02020603050405020304" pitchFamily="18" charset="0"/>
              </a:rPr>
              <a:t> </a:t>
            </a:r>
            <a:r>
              <a:rPr lang="en-US" sz="5000" b="1" dirty="0" err="1">
                <a:solidFill>
                  <a:srgbClr val="FFFF00"/>
                </a:solidFill>
                <a:cs typeface="Times New Roman" panose="02020603050405020304" pitchFamily="18" charset="0"/>
              </a:rPr>
              <a:t>chất</a:t>
            </a:r>
            <a:r>
              <a:rPr lang="en-US" sz="5000" b="1" dirty="0">
                <a:solidFill>
                  <a:srgbClr val="FFFF00"/>
                </a:solidFill>
                <a:cs typeface="Times New Roman" panose="02020603050405020304" pitchFamily="18" charset="0"/>
              </a:rPr>
              <a:t> chia </a:t>
            </a:r>
            <a:r>
              <a:rPr lang="en-US" sz="5000" b="1" dirty="0" err="1">
                <a:solidFill>
                  <a:srgbClr val="FFFF00"/>
                </a:solidFill>
                <a:cs typeface="Times New Roman" panose="02020603050405020304" pitchFamily="18" charset="0"/>
              </a:rPr>
              <a:t>hết</a:t>
            </a:r>
            <a:r>
              <a:rPr lang="en-US" sz="5000" b="1" dirty="0">
                <a:solidFill>
                  <a:srgbClr val="FFFF00"/>
                </a:solidFill>
                <a:cs typeface="Times New Roman" panose="02020603050405020304" pitchFamily="18" charset="0"/>
              </a:rPr>
              <a:t> </a:t>
            </a:r>
            <a:br>
              <a:rPr lang="en-US" sz="5000" b="1" dirty="0">
                <a:solidFill>
                  <a:srgbClr val="FFFF00"/>
                </a:solidFill>
                <a:cs typeface="Times New Roman" panose="02020603050405020304" pitchFamily="18" charset="0"/>
              </a:rPr>
            </a:br>
            <a:r>
              <a:rPr lang="en-US" sz="5000" b="1" dirty="0">
                <a:solidFill>
                  <a:srgbClr val="FFFF00"/>
                </a:solidFill>
                <a:cs typeface="Times New Roman" panose="02020603050405020304" pitchFamily="18" charset="0"/>
              </a:rPr>
              <a:t>(</a:t>
            </a:r>
            <a:r>
              <a:rPr lang="en-US" sz="5000" b="1" dirty="0" err="1">
                <a:solidFill>
                  <a:srgbClr val="FFFF00"/>
                </a:solidFill>
                <a:cs typeface="Times New Roman" panose="02020603050405020304" pitchFamily="18" charset="0"/>
              </a:rPr>
              <a:t>tiết</a:t>
            </a:r>
            <a:r>
              <a:rPr lang="en-US" sz="5000" b="1">
                <a:solidFill>
                  <a:srgbClr val="FFFF00"/>
                </a:solidFill>
                <a:cs typeface="Times New Roman" panose="02020603050405020304" pitchFamily="18" charset="0"/>
              </a:rPr>
              <a:t> 2)</a:t>
            </a:r>
            <a:endParaRPr lang="en-US" sz="5000" b="1" dirty="0">
              <a:solidFill>
                <a:srgbClr val="FFFF00"/>
              </a:solidFill>
              <a:cs typeface="Times New Roman" panose="02020603050405020304" pitchFamily="18" charset="0"/>
            </a:endParaRP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2062462" y="5106893"/>
            <a:ext cx="7949329" cy="746370"/>
          </a:xfrm>
        </p:spPr>
        <p:txBody>
          <a:bodyPr anchor="ctr">
            <a:normAutofit/>
          </a:bodyPr>
          <a:lstStyle/>
          <a:p>
            <a:r>
              <a:rPr lang="en-US" sz="2800">
                <a:solidFill>
                  <a:schemeClr val="bg1"/>
                </a:solidFill>
                <a:latin typeface="+mj-lt"/>
                <a:ea typeface="Tahoma" panose="020B0604030504040204" pitchFamily="34" charset="0"/>
                <a:cs typeface="Times New Roman" panose="02020603050405020304" pitchFamily="18" charset="0"/>
              </a:rPr>
              <a:t>Giáo viên: Lê Thị Ánh Tuyết</a:t>
            </a:r>
            <a:endParaRPr lang="en-US" sz="2800" dirty="0">
              <a:solidFill>
                <a:schemeClr val="bg1"/>
              </a:solidFill>
              <a:latin typeface="+mj-lt"/>
              <a:ea typeface="Tahoma" panose="020B0604030504040204" pitchFamily="34" charset="0"/>
              <a:cs typeface="Times New Roman" panose="02020603050405020304" pitchFamily="18" charset="0"/>
            </a:endParaRPr>
          </a:p>
        </p:txBody>
      </p:sp>
      <p:pic>
        <p:nvPicPr>
          <p:cNvPr id="7" name="1" descr="Clipboard">
            <a:extLst>
              <a:ext uri="{FF2B5EF4-FFF2-40B4-BE49-F238E27FC236}">
                <a16:creationId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31394">
            <a:off x="-685842" y="3883013"/>
            <a:ext cx="3194131" cy="3194131"/>
          </a:xfrm>
          <a:prstGeom prst="rect">
            <a:avLst/>
          </a:prstGeom>
        </p:spPr>
      </p:pic>
      <p:sp>
        <p:nvSpPr>
          <p:cNvPr id="8" name="Subtitle 2">
            <a:extLst>
              <a:ext uri="{FF2B5EF4-FFF2-40B4-BE49-F238E27FC236}">
                <a16:creationId xmlns:a16="http://schemas.microsoft.com/office/drawing/2014/main" id="{CF2EB805-B981-47B9-9661-CF05DB551677}"/>
              </a:ext>
            </a:extLst>
          </p:cNvPr>
          <p:cNvSpPr txBox="1">
            <a:spLocks/>
          </p:cNvSpPr>
          <p:nvPr/>
        </p:nvSpPr>
        <p:spPr>
          <a:xfrm>
            <a:off x="262360" y="160893"/>
            <a:ext cx="6563443" cy="1023569"/>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a:solidFill>
                  <a:schemeClr val="bg1"/>
                </a:solidFill>
                <a:latin typeface="+mj-lt"/>
                <a:ea typeface="Tahoma" panose="020B0604030504040204" pitchFamily="34" charset="0"/>
                <a:cs typeface="Times New Roman" panose="02020603050405020304" pitchFamily="18" charset="0"/>
              </a:rPr>
              <a:t>    PHÒNG GD&amp;ĐT CẦN GIUỘC</a:t>
            </a:r>
          </a:p>
          <a:p>
            <a:r>
              <a:rPr lang="en-US" sz="2800">
                <a:solidFill>
                  <a:schemeClr val="bg1"/>
                </a:solidFill>
                <a:latin typeface="+mj-lt"/>
                <a:ea typeface="Tahoma" panose="020B0604030504040204" pitchFamily="34" charset="0"/>
                <a:cs typeface="Times New Roman" panose="02020603050405020304" pitchFamily="18" charset="0"/>
              </a:rPr>
              <a:t>TRƯỜNG THCS PHƯỚC VĨNH ĐÔNG</a:t>
            </a:r>
            <a:endParaRPr lang="en-US" sz="2800" dirty="0">
              <a:solidFill>
                <a:schemeClr val="bg1"/>
              </a:solidFill>
              <a:latin typeface="+mj-lt"/>
              <a:ea typeface="Tahoma" panose="020B0604030504040204" pitchFamily="34" charset="0"/>
              <a:cs typeface="Times New Roman" panose="02020603050405020304" pitchFamily="18" charset="0"/>
            </a:endParaRPr>
          </a:p>
        </p:txBody>
      </p:sp>
      <p:sp>
        <p:nvSpPr>
          <p:cNvPr id="9" name="!!1">
            <a:extLst>
              <a:ext uri="{FF2B5EF4-FFF2-40B4-BE49-F238E27FC236}">
                <a16:creationId xmlns:a16="http://schemas.microsoft.com/office/drawing/2014/main" id="{0E246211-C9C9-4B3E-9DDF-914AB989AE93}"/>
              </a:ext>
            </a:extLst>
          </p:cNvPr>
          <p:cNvSpPr txBox="1"/>
          <p:nvPr/>
        </p:nvSpPr>
        <p:spPr>
          <a:xfrm>
            <a:off x="4397104" y="2138683"/>
            <a:ext cx="3330220" cy="861774"/>
          </a:xfrm>
          <a:prstGeom prst="rect">
            <a:avLst/>
          </a:prstGeom>
          <a:noFill/>
        </p:spPr>
        <p:txBody>
          <a:bodyPr wrap="square">
            <a:spAutoFit/>
          </a:bodyPr>
          <a:lstStyle/>
          <a:p>
            <a:pPr algn="ctr"/>
            <a:r>
              <a:rPr lang="en-US" sz="4800" b="1">
                <a:solidFill>
                  <a:srgbClr val="FFFF00"/>
                </a:solidFill>
                <a:latin typeface="+mj-lt"/>
                <a:cs typeface="Times New Roman" panose="02020603050405020304" pitchFamily="18" charset="0"/>
              </a:rPr>
              <a:t>S6-C1-T….</a:t>
            </a:r>
            <a:endParaRPr lang="en-US" sz="4800">
              <a:solidFill>
                <a:srgbClr val="FFFF00"/>
              </a:solidFill>
              <a:latin typeface="+mj-lt"/>
            </a:endParaRPr>
          </a:p>
        </p:txBody>
      </p:sp>
    </p:spTree>
    <p:extLst>
      <p:ext uri="{BB962C8B-B14F-4D97-AF65-F5344CB8AC3E}">
        <p14:creationId xmlns:p14="http://schemas.microsoft.com/office/powerpoint/2010/main" val="19123572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0577" y="2602190"/>
            <a:ext cx="10255508" cy="1200329"/>
          </a:xfrm>
          <a:prstGeom prst="rect">
            <a:avLst/>
          </a:prstGeom>
          <a:noFill/>
        </p:spPr>
        <p:txBody>
          <a:bodyPr wrap="square">
            <a:spAutoFit/>
          </a:bodyPr>
          <a:lstStyle/>
          <a:p>
            <a:pPr algn="just"/>
            <a:r>
              <a:rPr lang="en-US" sz="3600" b="1">
                <a:solidFill>
                  <a:srgbClr val="FF0000"/>
                </a:solidFill>
                <a:latin typeface="+mj-lt"/>
                <a:ea typeface="Calibri" panose="020F0502020204030204" pitchFamily="34" charset="0"/>
                <a:cs typeface="Times New Roman" panose="02020603050405020304" pitchFamily="18" charset="0"/>
              </a:rPr>
              <a:t>Tính chất:</a:t>
            </a:r>
            <a:r>
              <a:rPr lang="en-US" sz="3600" b="1">
                <a:latin typeface="+mj-lt"/>
                <a:ea typeface="Calibri" panose="020F0502020204030204" pitchFamily="34" charset="0"/>
                <a:cs typeface="Times New Roman" panose="02020603050405020304" pitchFamily="18" charset="0"/>
              </a:rPr>
              <a:t> </a:t>
            </a:r>
            <a:r>
              <a:rPr lang="en-US" sz="3600">
                <a:solidFill>
                  <a:srgbClr val="0070C0"/>
                </a:solidFill>
                <a:latin typeface="+mj-lt"/>
                <a:ea typeface="Calibri" panose="020F0502020204030204" pitchFamily="34" charset="0"/>
                <a:cs typeface="Times New Roman" panose="02020603050405020304" pitchFamily="18" charset="0"/>
              </a:rPr>
              <a:t>Nếu số bị trừ và số trừ đều chia hết cho cùng một số thì hiệu chia hết cho số đó.</a:t>
            </a:r>
            <a:endParaRPr lang="en-US" sz="3600">
              <a:solidFill>
                <a:srgbClr val="0070C0"/>
              </a:solidFill>
              <a:effectLst/>
              <a:latin typeface="+mj-lt"/>
              <a:ea typeface="Calibri" panose="020F0502020204030204" pitchFamily="34" charset="0"/>
              <a:cs typeface="Times New Roman" panose="02020603050405020304" pitchFamily="18" charset="0"/>
            </a:endParaRPr>
          </a:p>
        </p:txBody>
      </p:sp>
      <p:grpSp>
        <p:nvGrpSpPr>
          <p:cNvPr id="3" name="Group 2">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4"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 name="TextBox 4">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pic>
        <p:nvPicPr>
          <p:cNvPr id="6" name="!!3" descr="Icon&#10;&#10;Description automatically generated with low confidence">
            <a:extLst>
              <a:ext uri="{FF2B5EF4-FFF2-40B4-BE49-F238E27FC236}">
                <a16:creationId xmlns:a16="http://schemas.microsoft.com/office/drawing/2014/main" id="{78C066BC-F584-4184-9D57-6F955DE9DB6F}"/>
              </a:ext>
            </a:extLst>
          </p:cNvPr>
          <p:cNvPicPr>
            <a:picLocks noChangeAspect="1"/>
          </p:cNvPicPr>
          <p:nvPr/>
        </p:nvPicPr>
        <p:blipFill>
          <a:blip r:embed="rId2"/>
          <a:stretch>
            <a:fillRect/>
          </a:stretch>
        </p:blipFill>
        <p:spPr>
          <a:xfrm>
            <a:off x="4833505" y="-297319"/>
            <a:ext cx="2780204" cy="2780204"/>
          </a:xfrm>
          <a:prstGeom prst="rect">
            <a:avLst/>
          </a:prstGeom>
        </p:spPr>
      </p:pic>
      <p:grpSp>
        <p:nvGrpSpPr>
          <p:cNvPr id="7" name="Group 6">
            <a:extLst>
              <a:ext uri="{FF2B5EF4-FFF2-40B4-BE49-F238E27FC236}">
                <a16:creationId xmlns:a16="http://schemas.microsoft.com/office/drawing/2014/main" id="{D4EF09CF-3362-453A-9463-F6669A9D3E01}"/>
              </a:ext>
            </a:extLst>
          </p:cNvPr>
          <p:cNvGrpSpPr/>
          <p:nvPr/>
        </p:nvGrpSpPr>
        <p:grpSpPr>
          <a:xfrm rot="8757556">
            <a:off x="-1998573" y="3106472"/>
            <a:ext cx="3136324" cy="6858000"/>
            <a:chOff x="9055676" y="0"/>
            <a:chExt cx="3136324" cy="6858000"/>
          </a:xfrm>
        </p:grpSpPr>
        <p:sp>
          <p:nvSpPr>
            <p:cNvPr id="8" name="Rectangle 7">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2244389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6788" y="295665"/>
            <a:ext cx="9769593" cy="2862322"/>
          </a:xfrm>
          <a:prstGeom prst="rect">
            <a:avLst/>
          </a:prstGeom>
          <a:noFill/>
        </p:spPr>
        <p:txBody>
          <a:bodyPr wrap="square" rtlCol="0">
            <a:spAutoFit/>
          </a:bodyPr>
          <a:lstStyle/>
          <a:p>
            <a:pPr algn="just"/>
            <a:r>
              <a:rPr lang="en-US" sz="3600" b="1">
                <a:solidFill>
                  <a:srgbClr val="FF0000"/>
                </a:solidFill>
                <a:latin typeface="+mj-lt"/>
              </a:rPr>
              <a:t>Ví dụ 6: </a:t>
            </a:r>
            <a:r>
              <a:rPr lang="en-US" sz="3600">
                <a:solidFill>
                  <a:srgbClr val="0070C0"/>
                </a:solidFill>
                <a:latin typeface="+mj-lt"/>
              </a:rPr>
              <a:t>Không tính hiệu, xét xem:</a:t>
            </a:r>
          </a:p>
          <a:p>
            <a:pPr marL="342900" indent="-342900" algn="just">
              <a:buAutoNum type="alphaLcParenR"/>
            </a:pPr>
            <a:r>
              <a:rPr lang="en-US" sz="3600">
                <a:solidFill>
                  <a:srgbClr val="0070C0"/>
                </a:solidFill>
                <a:latin typeface="+mj-lt"/>
              </a:rPr>
              <a:t> A = 4 000 – 36 có chia hết cho 4 hay không. Vì sao?</a:t>
            </a:r>
          </a:p>
          <a:p>
            <a:pPr marL="342900" indent="-342900" algn="just">
              <a:buAutoNum type="alphaLcParenR"/>
            </a:pPr>
            <a:r>
              <a:rPr lang="en-US" sz="3600">
                <a:solidFill>
                  <a:srgbClr val="0070C0"/>
                </a:solidFill>
                <a:latin typeface="+mj-lt"/>
              </a:rPr>
              <a:t> B = 70 000 – 56 chia hết cho 7 hay không. Vì sao?</a:t>
            </a:r>
          </a:p>
        </p:txBody>
      </p:sp>
      <p:sp>
        <p:nvSpPr>
          <p:cNvPr id="3" name="TextBox 2"/>
          <p:cNvSpPr txBox="1"/>
          <p:nvPr/>
        </p:nvSpPr>
        <p:spPr>
          <a:xfrm>
            <a:off x="1096787" y="3775936"/>
            <a:ext cx="10142943" cy="1200329"/>
          </a:xfrm>
          <a:prstGeom prst="rect">
            <a:avLst/>
          </a:prstGeom>
          <a:noFill/>
        </p:spPr>
        <p:txBody>
          <a:bodyPr wrap="square" rtlCol="0">
            <a:spAutoFit/>
          </a:bodyPr>
          <a:lstStyle/>
          <a:p>
            <a:pPr algn="just"/>
            <a:r>
              <a:rPr lang="en-US" sz="3600">
                <a:latin typeface="+mj-lt"/>
              </a:rPr>
              <a:t>a) Các số 4 000 và 36 đều chia hết cho 4 nên A chia hết cho 4.</a:t>
            </a:r>
          </a:p>
        </p:txBody>
      </p:sp>
      <p:sp>
        <p:nvSpPr>
          <p:cNvPr id="4" name="TextBox 3"/>
          <p:cNvSpPr txBox="1"/>
          <p:nvPr/>
        </p:nvSpPr>
        <p:spPr>
          <a:xfrm>
            <a:off x="5616126" y="3130829"/>
            <a:ext cx="1066800" cy="584775"/>
          </a:xfrm>
          <a:prstGeom prst="rect">
            <a:avLst/>
          </a:prstGeom>
          <a:noFill/>
        </p:spPr>
        <p:txBody>
          <a:bodyPr wrap="square" rtlCol="0">
            <a:spAutoFit/>
          </a:bodyPr>
          <a:lstStyle/>
          <a:p>
            <a:r>
              <a:rPr lang="en-US" sz="3200" b="1">
                <a:solidFill>
                  <a:srgbClr val="FF0000"/>
                </a:solidFill>
                <a:latin typeface="+mj-lt"/>
              </a:rPr>
              <a:t>Giải</a:t>
            </a:r>
          </a:p>
        </p:txBody>
      </p:sp>
      <p:sp>
        <p:nvSpPr>
          <p:cNvPr id="5" name="TextBox 4"/>
          <p:cNvSpPr txBox="1"/>
          <p:nvPr/>
        </p:nvSpPr>
        <p:spPr>
          <a:xfrm>
            <a:off x="1096787" y="4994049"/>
            <a:ext cx="10142944" cy="1200329"/>
          </a:xfrm>
          <a:prstGeom prst="rect">
            <a:avLst/>
          </a:prstGeom>
          <a:noFill/>
        </p:spPr>
        <p:txBody>
          <a:bodyPr wrap="square" rtlCol="0">
            <a:spAutoFit/>
          </a:bodyPr>
          <a:lstStyle/>
          <a:p>
            <a:pPr algn="just"/>
            <a:r>
              <a:rPr lang="en-US" sz="3600">
                <a:latin typeface="+mj-lt"/>
              </a:rPr>
              <a:t>b) Các số 70 000 và 56 đều chia hết cho 7 nên B chia hết cho 7.</a:t>
            </a:r>
          </a:p>
        </p:txBody>
      </p:sp>
      <p:grpSp>
        <p:nvGrpSpPr>
          <p:cNvPr id="7" name="Group 6">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8"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extBox 8">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0" name="Rectangle 9"/>
          <p:cNvSpPr/>
          <p:nvPr/>
        </p:nvSpPr>
        <p:spPr>
          <a:xfrm>
            <a:off x="1645503" y="6439684"/>
            <a:ext cx="5392823" cy="369332"/>
          </a:xfrm>
          <a:prstGeom prst="rect">
            <a:avLst/>
          </a:prstGeom>
        </p:spPr>
        <p:txBody>
          <a:bodyPr wrap="none">
            <a:spAutoFit/>
          </a:bodyPr>
          <a:lstStyle/>
          <a:p>
            <a:r>
              <a:rPr lang="en-US" i="1">
                <a:solidFill>
                  <a:srgbClr val="CC0099"/>
                </a:solidFill>
              </a:rPr>
              <a:t>Từ ví dụ 6 HS dự đoán và nêu công thức tổng quát</a:t>
            </a:r>
          </a:p>
        </p:txBody>
      </p:sp>
      <p:grpSp>
        <p:nvGrpSpPr>
          <p:cNvPr id="11" name="Group 10">
            <a:extLst>
              <a:ext uri="{FF2B5EF4-FFF2-40B4-BE49-F238E27FC236}">
                <a16:creationId xmlns:a16="http://schemas.microsoft.com/office/drawing/2014/main" id="{D4EF09CF-3362-453A-9463-F6669A9D3E01}"/>
              </a:ext>
            </a:extLst>
          </p:cNvPr>
          <p:cNvGrpSpPr/>
          <p:nvPr/>
        </p:nvGrpSpPr>
        <p:grpSpPr>
          <a:xfrm rot="8757556">
            <a:off x="-1998573" y="3106472"/>
            <a:ext cx="3136324" cy="6858000"/>
            <a:chOff x="9055676" y="0"/>
            <a:chExt cx="3136324" cy="6858000"/>
          </a:xfrm>
        </p:grpSpPr>
        <p:sp>
          <p:nvSpPr>
            <p:cNvPr id="12" name="Rectangle 11">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888875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995121" y="3293390"/>
            <a:ext cx="9568543" cy="757130"/>
            <a:chOff x="1121229" y="1420885"/>
            <a:chExt cx="9568543" cy="757130"/>
          </a:xfrm>
        </p:grpSpPr>
        <p:sp>
          <p:nvSpPr>
            <p:cNvPr id="11" name="Rectangle 10"/>
            <p:cNvSpPr/>
            <p:nvPr/>
          </p:nvSpPr>
          <p:spPr>
            <a:xfrm>
              <a:off x="1121229" y="1420885"/>
              <a:ext cx="9568543" cy="757130"/>
            </a:xfrm>
            <a:prstGeom prst="rect">
              <a:avLst/>
            </a:prstGeom>
          </p:spPr>
          <p:txBody>
            <a:bodyPr wrap="square">
              <a:spAutoFit/>
            </a:bodyPr>
            <a:lstStyle/>
            <a:p>
              <a:pPr>
                <a:lnSpc>
                  <a:spcPct val="120000"/>
                </a:lnSpc>
                <a:spcAft>
                  <a:spcPts val="0"/>
                </a:spcAft>
              </a:pPr>
              <a:r>
                <a:rPr lang="en-US" sz="3600" b="1">
                  <a:solidFill>
                    <a:srgbClr val="C00000"/>
                  </a:solidFill>
                  <a:latin typeface="+mj-lt"/>
                </a:rPr>
                <a:t>Lưu ý : </a:t>
              </a:r>
              <a:r>
                <a:rPr lang="en-US" sz="3600">
                  <a:latin typeface="+mj-lt"/>
                </a:rPr>
                <a:t>Nếu         và          thì </a:t>
              </a:r>
            </a:p>
          </p:txBody>
        </p:sp>
        <p:graphicFrame>
          <p:nvGraphicFramePr>
            <p:cNvPr id="12" name="Object 11"/>
            <p:cNvGraphicFramePr>
              <a:graphicFrameLocks noChangeAspect="1"/>
            </p:cNvGraphicFramePr>
            <p:nvPr>
              <p:extLst>
                <p:ext uri="{D42A27DB-BD31-4B8C-83A1-F6EECF244321}">
                  <p14:modId xmlns:p14="http://schemas.microsoft.com/office/powerpoint/2010/main" val="1945946303"/>
                </p:ext>
              </p:extLst>
            </p:nvPr>
          </p:nvGraphicFramePr>
          <p:xfrm>
            <a:off x="3830638" y="1582511"/>
            <a:ext cx="1016000" cy="419100"/>
          </p:xfrm>
          <a:graphic>
            <a:graphicData uri="http://schemas.openxmlformats.org/presentationml/2006/ole">
              <mc:AlternateContent xmlns:mc="http://schemas.openxmlformats.org/markup-compatibility/2006">
                <mc:Choice xmlns:v="urn:schemas-microsoft-com:vml" Requires="v">
                  <p:oleObj name="Equation" r:id="rId2" imgW="825480" imgH="419040" progId="Equation.DSMT4">
                    <p:embed/>
                  </p:oleObj>
                </mc:Choice>
                <mc:Fallback>
                  <p:oleObj name="Equation" r:id="rId2" imgW="825480" imgH="419040" progId="Equation.DSMT4">
                    <p:embed/>
                    <p:pic>
                      <p:nvPicPr>
                        <p:cNvPr id="5" name="Object 4"/>
                        <p:cNvPicPr/>
                        <p:nvPr/>
                      </p:nvPicPr>
                      <p:blipFill>
                        <a:blip r:embed="rId3"/>
                        <a:stretch>
                          <a:fillRect/>
                        </a:stretch>
                      </p:blipFill>
                      <p:spPr>
                        <a:xfrm>
                          <a:off x="3830638" y="1582511"/>
                          <a:ext cx="1016000" cy="41910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883739464"/>
                </p:ext>
              </p:extLst>
            </p:nvPr>
          </p:nvGraphicFramePr>
          <p:xfrm>
            <a:off x="5504318" y="1593397"/>
            <a:ext cx="1062037" cy="419100"/>
          </p:xfrm>
          <a:graphic>
            <a:graphicData uri="http://schemas.openxmlformats.org/presentationml/2006/ole">
              <mc:AlternateContent xmlns:mc="http://schemas.openxmlformats.org/markup-compatibility/2006">
                <mc:Choice xmlns:v="urn:schemas-microsoft-com:vml" Requires="v">
                  <p:oleObj name="Equation" r:id="rId4" imgW="812520" imgH="419040" progId="Equation.DSMT4">
                    <p:embed/>
                  </p:oleObj>
                </mc:Choice>
                <mc:Fallback>
                  <p:oleObj name="Equation" r:id="rId4" imgW="812520" imgH="419040" progId="Equation.DSMT4">
                    <p:embed/>
                    <p:pic>
                      <p:nvPicPr>
                        <p:cNvPr id="6" name="Object 5"/>
                        <p:cNvPicPr/>
                        <p:nvPr/>
                      </p:nvPicPr>
                      <p:blipFill>
                        <a:blip r:embed="rId5"/>
                        <a:stretch>
                          <a:fillRect/>
                        </a:stretch>
                      </p:blipFill>
                      <p:spPr>
                        <a:xfrm>
                          <a:off x="5504318" y="1593397"/>
                          <a:ext cx="1062037" cy="41910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543602204"/>
                </p:ext>
              </p:extLst>
            </p:nvPr>
          </p:nvGraphicFramePr>
          <p:xfrm>
            <a:off x="7256012" y="1582285"/>
            <a:ext cx="2070100" cy="508000"/>
          </p:xfrm>
          <a:graphic>
            <a:graphicData uri="http://schemas.openxmlformats.org/presentationml/2006/ole">
              <mc:AlternateContent xmlns:mc="http://schemas.openxmlformats.org/markup-compatibility/2006">
                <mc:Choice xmlns:v="urn:schemas-microsoft-com:vml" Requires="v">
                  <p:oleObj name="Equation" r:id="rId6" imgW="1790640" imgH="507960" progId="Equation.DSMT4">
                    <p:embed/>
                  </p:oleObj>
                </mc:Choice>
                <mc:Fallback>
                  <p:oleObj name="Equation" r:id="rId6" imgW="1790640" imgH="507960" progId="Equation.DSMT4">
                    <p:embed/>
                    <p:pic>
                      <p:nvPicPr>
                        <p:cNvPr id="7" name="Object 6"/>
                        <p:cNvPicPr/>
                        <p:nvPr/>
                      </p:nvPicPr>
                      <p:blipFill>
                        <a:blip r:embed="rId7"/>
                        <a:stretch>
                          <a:fillRect/>
                        </a:stretch>
                      </p:blipFill>
                      <p:spPr>
                        <a:xfrm>
                          <a:off x="7256012" y="1582285"/>
                          <a:ext cx="2070100" cy="508000"/>
                        </a:xfrm>
                        <a:prstGeom prst="rect">
                          <a:avLst/>
                        </a:prstGeom>
                      </p:spPr>
                    </p:pic>
                  </p:oleObj>
                </mc:Fallback>
              </mc:AlternateContent>
            </a:graphicData>
          </a:graphic>
        </p:graphicFrame>
      </p:grpSp>
      <p:grpSp>
        <p:nvGrpSpPr>
          <p:cNvPr id="15" name="Group 14"/>
          <p:cNvGrpSpPr/>
          <p:nvPr/>
        </p:nvGrpSpPr>
        <p:grpSpPr>
          <a:xfrm>
            <a:off x="1995121" y="4232659"/>
            <a:ext cx="7436217" cy="757130"/>
            <a:chOff x="-1134212" y="4989701"/>
            <a:chExt cx="7436217" cy="757130"/>
          </a:xfrm>
        </p:grpSpPr>
        <p:graphicFrame>
          <p:nvGraphicFramePr>
            <p:cNvPr id="16" name="Object 15"/>
            <p:cNvGraphicFramePr>
              <a:graphicFrameLocks noChangeAspect="1"/>
            </p:cNvGraphicFramePr>
            <p:nvPr>
              <p:extLst>
                <p:ext uri="{D42A27DB-BD31-4B8C-83A1-F6EECF244321}">
                  <p14:modId xmlns:p14="http://schemas.microsoft.com/office/powerpoint/2010/main" val="1864485251"/>
                </p:ext>
              </p:extLst>
            </p:nvPr>
          </p:nvGraphicFramePr>
          <p:xfrm>
            <a:off x="1704605" y="5170292"/>
            <a:ext cx="4597400" cy="482600"/>
          </p:xfrm>
          <a:graphic>
            <a:graphicData uri="http://schemas.openxmlformats.org/presentationml/2006/ole">
              <mc:AlternateContent xmlns:mc="http://schemas.openxmlformats.org/markup-compatibility/2006">
                <mc:Choice xmlns:v="urn:schemas-microsoft-com:vml" Requires="v">
                  <p:oleObj name="Equation" r:id="rId8" imgW="4597200" imgH="482400" progId="Equation.DSMT4">
                    <p:embed/>
                  </p:oleObj>
                </mc:Choice>
                <mc:Fallback>
                  <p:oleObj name="Equation" r:id="rId8" imgW="4597200" imgH="482400" progId="Equation.DSMT4">
                    <p:embed/>
                    <p:pic>
                      <p:nvPicPr>
                        <p:cNvPr id="10" name="Object 9"/>
                        <p:cNvPicPr/>
                        <p:nvPr/>
                      </p:nvPicPr>
                      <p:blipFill>
                        <a:blip r:embed="rId9"/>
                        <a:stretch>
                          <a:fillRect/>
                        </a:stretch>
                      </p:blipFill>
                      <p:spPr>
                        <a:xfrm>
                          <a:off x="1704605" y="5170292"/>
                          <a:ext cx="4597400" cy="482600"/>
                        </a:xfrm>
                        <a:prstGeom prst="rect">
                          <a:avLst/>
                        </a:prstGeom>
                      </p:spPr>
                    </p:pic>
                  </p:oleObj>
                </mc:Fallback>
              </mc:AlternateContent>
            </a:graphicData>
          </a:graphic>
        </p:graphicFrame>
        <p:sp>
          <p:nvSpPr>
            <p:cNvPr id="17" name="Rectangle 16"/>
            <p:cNvSpPr/>
            <p:nvPr/>
          </p:nvSpPr>
          <p:spPr>
            <a:xfrm>
              <a:off x="-1134212" y="4989701"/>
              <a:ext cx="2749471" cy="757130"/>
            </a:xfrm>
            <a:prstGeom prst="rect">
              <a:avLst/>
            </a:prstGeom>
          </p:spPr>
          <p:txBody>
            <a:bodyPr wrap="none">
              <a:spAutoFit/>
            </a:bodyPr>
            <a:lstStyle/>
            <a:p>
              <a:pPr algn="just">
                <a:lnSpc>
                  <a:spcPct val="120000"/>
                </a:lnSpc>
                <a:spcAft>
                  <a:spcPts val="0"/>
                </a:spcAft>
              </a:pPr>
              <a:r>
                <a:rPr lang="fr-FR" sz="3600">
                  <a:latin typeface="+mj-lt"/>
                </a:rPr>
                <a:t>Khi đó ta có:</a:t>
              </a:r>
              <a:endParaRPr lang="en-US" sz="3600">
                <a:latin typeface="+mj-lt"/>
              </a:endParaRPr>
            </a:p>
          </p:txBody>
        </p:sp>
      </p:grpSp>
      <p:grpSp>
        <p:nvGrpSpPr>
          <p:cNvPr id="19" name="Group 18">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20"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1" name="TextBox 20">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pic>
        <p:nvPicPr>
          <p:cNvPr id="18" name="!!3" descr="Icon&#10;&#10;Description automatically generated with low confidence">
            <a:extLst>
              <a:ext uri="{FF2B5EF4-FFF2-40B4-BE49-F238E27FC236}">
                <a16:creationId xmlns:a16="http://schemas.microsoft.com/office/drawing/2014/main" id="{78C066BC-F584-4184-9D57-6F955DE9DB6F}"/>
              </a:ext>
            </a:extLst>
          </p:cNvPr>
          <p:cNvPicPr>
            <a:picLocks noChangeAspect="1"/>
          </p:cNvPicPr>
          <p:nvPr/>
        </p:nvPicPr>
        <p:blipFill>
          <a:blip r:embed="rId10"/>
          <a:stretch>
            <a:fillRect/>
          </a:stretch>
        </p:blipFill>
        <p:spPr>
          <a:xfrm>
            <a:off x="4833505" y="-297319"/>
            <a:ext cx="2780204" cy="2780204"/>
          </a:xfrm>
          <a:prstGeom prst="rect">
            <a:avLst/>
          </a:prstGeom>
        </p:spPr>
      </p:pic>
      <p:grpSp>
        <p:nvGrpSpPr>
          <p:cNvPr id="22" name="Group 21">
            <a:extLst>
              <a:ext uri="{FF2B5EF4-FFF2-40B4-BE49-F238E27FC236}">
                <a16:creationId xmlns:a16="http://schemas.microsoft.com/office/drawing/2014/main" id="{D4EF09CF-3362-453A-9463-F6669A9D3E01}"/>
              </a:ext>
            </a:extLst>
          </p:cNvPr>
          <p:cNvGrpSpPr/>
          <p:nvPr/>
        </p:nvGrpSpPr>
        <p:grpSpPr>
          <a:xfrm rot="8757556">
            <a:off x="-1998573" y="3106472"/>
            <a:ext cx="3136324" cy="6858000"/>
            <a:chOff x="9055676" y="0"/>
            <a:chExt cx="3136324" cy="6858000"/>
          </a:xfrm>
        </p:grpSpPr>
        <p:sp>
          <p:nvSpPr>
            <p:cNvPr id="23" name="Rectangle 22">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p:cNvGrpSpPr/>
          <p:nvPr/>
        </p:nvGrpSpPr>
        <p:grpSpPr>
          <a:xfrm>
            <a:off x="2000604" y="2461079"/>
            <a:ext cx="3470121" cy="646331"/>
            <a:chOff x="2447360" y="1979410"/>
            <a:chExt cx="3470121" cy="646331"/>
          </a:xfrm>
        </p:grpSpPr>
        <p:sp>
          <p:nvSpPr>
            <p:cNvPr id="2" name="TextBox 1"/>
            <p:cNvSpPr txBox="1"/>
            <p:nvPr/>
          </p:nvSpPr>
          <p:spPr>
            <a:xfrm>
              <a:off x="2447360" y="1979410"/>
              <a:ext cx="3470121" cy="646331"/>
            </a:xfrm>
            <a:prstGeom prst="rect">
              <a:avLst/>
            </a:prstGeom>
            <a:noFill/>
          </p:spPr>
          <p:txBody>
            <a:bodyPr wrap="square" rtlCol="0">
              <a:spAutoFit/>
            </a:bodyPr>
            <a:lstStyle/>
            <a:p>
              <a:r>
                <a:rPr lang="en-US" sz="3600"/>
                <a:t>Với  </a:t>
              </a:r>
            </a:p>
          </p:txBody>
        </p:sp>
        <p:graphicFrame>
          <p:nvGraphicFramePr>
            <p:cNvPr id="3" name="Object 2"/>
            <p:cNvGraphicFramePr>
              <a:graphicFrameLocks noChangeAspect="1"/>
            </p:cNvGraphicFramePr>
            <p:nvPr>
              <p:extLst>
                <p:ext uri="{D42A27DB-BD31-4B8C-83A1-F6EECF244321}">
                  <p14:modId xmlns:p14="http://schemas.microsoft.com/office/powerpoint/2010/main" val="3878417526"/>
                </p:ext>
              </p:extLst>
            </p:nvPr>
          </p:nvGraphicFramePr>
          <p:xfrm>
            <a:off x="3446684" y="2086074"/>
            <a:ext cx="990600" cy="393700"/>
          </p:xfrm>
          <a:graphic>
            <a:graphicData uri="http://schemas.openxmlformats.org/presentationml/2006/ole">
              <mc:AlternateContent xmlns:mc="http://schemas.openxmlformats.org/markup-compatibility/2006">
                <mc:Choice xmlns:v="urn:schemas-microsoft-com:vml" Requires="v">
                  <p:oleObj name="Equation" r:id="rId11" imgW="990360" imgH="393480" progId="Equation.DSMT4">
                    <p:embed/>
                  </p:oleObj>
                </mc:Choice>
                <mc:Fallback>
                  <p:oleObj name="Equation" r:id="rId11" imgW="990360" imgH="393480" progId="Equation.DSMT4">
                    <p:embed/>
                    <p:pic>
                      <p:nvPicPr>
                        <p:cNvPr id="0" name=""/>
                        <p:cNvPicPr/>
                        <p:nvPr/>
                      </p:nvPicPr>
                      <p:blipFill>
                        <a:blip r:embed="rId12"/>
                        <a:stretch>
                          <a:fillRect/>
                        </a:stretch>
                      </p:blipFill>
                      <p:spPr>
                        <a:xfrm>
                          <a:off x="3446684" y="2086074"/>
                          <a:ext cx="990600" cy="393700"/>
                        </a:xfrm>
                        <a:prstGeom prst="rect">
                          <a:avLst/>
                        </a:prstGeom>
                      </p:spPr>
                    </p:pic>
                  </p:oleObj>
                </mc:Fallback>
              </mc:AlternateContent>
            </a:graphicData>
          </a:graphic>
        </p:graphicFrame>
      </p:grpSp>
    </p:spTree>
    <p:extLst>
      <p:ext uri="{BB962C8B-B14F-4D97-AF65-F5344CB8AC3E}">
        <p14:creationId xmlns:p14="http://schemas.microsoft.com/office/powerpoint/2010/main" val="3793312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7614" y="1403595"/>
            <a:ext cx="10783814" cy="1200329"/>
          </a:xfrm>
          <a:prstGeom prst="rect">
            <a:avLst/>
          </a:prstGeom>
          <a:noFill/>
          <a:scene3d>
            <a:camera prst="orthographicFront"/>
            <a:lightRig rig="threePt" dir="t"/>
          </a:scene3d>
          <a:sp3d>
            <a:bevelT prst="convex"/>
          </a:sp3d>
        </p:spPr>
        <p:txBody>
          <a:bodyPr wrap="square" rtlCol="0">
            <a:spAutoFit/>
          </a:bodyPr>
          <a:lstStyle/>
          <a:p>
            <a:pPr algn="just"/>
            <a:r>
              <a:rPr lang="en-US" sz="3600" b="1">
                <a:solidFill>
                  <a:srgbClr val="C00000"/>
                </a:solidFill>
                <a:latin typeface="+mj-lt"/>
              </a:rPr>
              <a:t>Luyện tập 5: </a:t>
            </a:r>
            <a:r>
              <a:rPr lang="en-US" sz="3600">
                <a:solidFill>
                  <a:srgbClr val="0070C0"/>
                </a:solidFill>
                <a:latin typeface="+mj-lt"/>
              </a:rPr>
              <a:t>Không tính hiệu, hãy giải thích tại sao:</a:t>
            </a:r>
          </a:p>
          <a:p>
            <a:pPr algn="just"/>
            <a:r>
              <a:rPr lang="en-US" sz="3600">
                <a:solidFill>
                  <a:srgbClr val="0070C0"/>
                </a:solidFill>
                <a:latin typeface="+mj-lt"/>
              </a:rPr>
              <a:t>A = 2 020 – 1 820 chia hết cho 20.</a:t>
            </a:r>
          </a:p>
        </p:txBody>
      </p:sp>
      <p:grpSp>
        <p:nvGrpSpPr>
          <p:cNvPr id="4" name="Group 3">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5"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TextBox 5">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9" name="Rectangle 8"/>
          <p:cNvSpPr/>
          <p:nvPr/>
        </p:nvSpPr>
        <p:spPr>
          <a:xfrm>
            <a:off x="1018571" y="2850773"/>
            <a:ext cx="10121900" cy="1754326"/>
          </a:xfrm>
          <a:prstGeom prst="rect">
            <a:avLst/>
          </a:prstGeom>
        </p:spPr>
        <p:txBody>
          <a:bodyPr wrap="square">
            <a:spAutoFit/>
          </a:bodyPr>
          <a:lstStyle/>
          <a:p>
            <a:pPr algn="ctr"/>
            <a:r>
              <a:rPr lang="en-US" sz="3600">
                <a:solidFill>
                  <a:srgbClr val="C00000"/>
                </a:solidFill>
              </a:rPr>
              <a:t>Giải</a:t>
            </a:r>
          </a:p>
          <a:p>
            <a:pPr algn="just"/>
            <a:r>
              <a:rPr lang="en-US" sz="3600"/>
              <a:t>Các số 2 020 và 1 820 đều chia hết cho 20 nên A chia hết cho 20</a:t>
            </a:r>
          </a:p>
        </p:txBody>
      </p:sp>
      <p:sp>
        <p:nvSpPr>
          <p:cNvPr id="10" name="Rounded Rectangle 9"/>
          <p:cNvSpPr/>
          <p:nvPr/>
        </p:nvSpPr>
        <p:spPr>
          <a:xfrm>
            <a:off x="1424640" y="114580"/>
            <a:ext cx="4468160" cy="5510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HOẠT ĐỘNG LUYỆN TẬP</a:t>
            </a:r>
          </a:p>
        </p:txBody>
      </p:sp>
      <p:pic>
        <p:nvPicPr>
          <p:cNvPr id="11" name="!!3" descr="Chuyên đề về xác định công thức của hợp chất vô cơ và hữu cơ - Tech12h">
            <a:extLst>
              <a:ext uri="{FF2B5EF4-FFF2-40B4-BE49-F238E27FC236}">
                <a16:creationId xmlns:a16="http://schemas.microsoft.com/office/drawing/2014/main" id="{43D80D0E-F9AC-4D0D-9116-29FEC2960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3" y="5116348"/>
            <a:ext cx="2113655" cy="174165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046561" y="6096959"/>
            <a:ext cx="5301451" cy="646331"/>
          </a:xfrm>
          <a:prstGeom prst="rect">
            <a:avLst/>
          </a:prstGeom>
        </p:spPr>
        <p:txBody>
          <a:bodyPr wrap="none">
            <a:spAutoFit/>
          </a:bodyPr>
          <a:lstStyle/>
          <a:p>
            <a:r>
              <a:rPr lang="en-US" i="1">
                <a:solidFill>
                  <a:srgbClr val="CC0099"/>
                </a:solidFill>
              </a:rPr>
              <a:t>Hoạt động cá nhân, đúng tại chỗ trình bày kết quả</a:t>
            </a:r>
          </a:p>
          <a:p>
            <a:r>
              <a:rPr lang="en-US" i="1">
                <a:solidFill>
                  <a:srgbClr val="CC0099"/>
                </a:solidFill>
              </a:rPr>
              <a:t>Lắng nghe, nhận xét</a:t>
            </a:r>
          </a:p>
        </p:txBody>
      </p:sp>
      <p:grpSp>
        <p:nvGrpSpPr>
          <p:cNvPr id="12" name="Group 11">
            <a:extLst>
              <a:ext uri="{FF2B5EF4-FFF2-40B4-BE49-F238E27FC236}">
                <a16:creationId xmlns:a16="http://schemas.microsoft.com/office/drawing/2014/main" id="{D4EF09CF-3362-453A-9463-F6669A9D3E01}"/>
              </a:ext>
            </a:extLst>
          </p:cNvPr>
          <p:cNvGrpSpPr/>
          <p:nvPr/>
        </p:nvGrpSpPr>
        <p:grpSpPr>
          <a:xfrm rot="13033909">
            <a:off x="-1860192" y="-3620150"/>
            <a:ext cx="3136324" cy="6858000"/>
            <a:chOff x="9055676" y="0"/>
            <a:chExt cx="3136324" cy="6858000"/>
          </a:xfrm>
        </p:grpSpPr>
        <p:sp>
          <p:nvSpPr>
            <p:cNvPr id="13" name="Rectangle 12">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802110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7976054" y="134172"/>
            <a:ext cx="4119818" cy="56695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a:t>HOẠT ĐỘNG VẬN DỤNG</a:t>
            </a:r>
          </a:p>
        </p:txBody>
      </p:sp>
      <p:grpSp>
        <p:nvGrpSpPr>
          <p:cNvPr id="19" name="Group 18"/>
          <p:cNvGrpSpPr/>
          <p:nvPr/>
        </p:nvGrpSpPr>
        <p:grpSpPr>
          <a:xfrm>
            <a:off x="587829" y="1016000"/>
            <a:ext cx="11266714" cy="1200329"/>
            <a:chOff x="587829" y="1016000"/>
            <a:chExt cx="11266714" cy="1200329"/>
          </a:xfrm>
        </p:grpSpPr>
        <p:sp>
          <p:nvSpPr>
            <p:cNvPr id="2" name="TextBox 1"/>
            <p:cNvSpPr txBox="1"/>
            <p:nvPr/>
          </p:nvSpPr>
          <p:spPr>
            <a:xfrm>
              <a:off x="587829" y="1016000"/>
              <a:ext cx="11266714" cy="1200329"/>
            </a:xfrm>
            <a:prstGeom prst="rect">
              <a:avLst/>
            </a:prstGeom>
            <a:noFill/>
          </p:spPr>
          <p:txBody>
            <a:bodyPr wrap="square" rtlCol="0">
              <a:spAutoFit/>
            </a:bodyPr>
            <a:lstStyle/>
            <a:p>
              <a:r>
                <a:rPr lang="en-US" sz="3600">
                  <a:solidFill>
                    <a:srgbClr val="C00000"/>
                  </a:solidFill>
                </a:rPr>
                <a:t>Bài tập 7: </a:t>
              </a:r>
              <a:r>
                <a:rPr lang="en-US" sz="3600"/>
                <a:t>Cho a và b là hai số tự nhiên. Giải thích tại sao nếu                  và          thì         .</a:t>
              </a:r>
            </a:p>
          </p:txBody>
        </p:sp>
        <p:graphicFrame>
          <p:nvGraphicFramePr>
            <p:cNvPr id="11" name="Object 10"/>
            <p:cNvGraphicFramePr>
              <a:graphicFrameLocks noChangeAspect="1"/>
            </p:cNvGraphicFramePr>
            <p:nvPr>
              <p:extLst>
                <p:ext uri="{D42A27DB-BD31-4B8C-83A1-F6EECF244321}">
                  <p14:modId xmlns:p14="http://schemas.microsoft.com/office/powerpoint/2010/main" val="3058404270"/>
                </p:ext>
              </p:extLst>
            </p:nvPr>
          </p:nvGraphicFramePr>
          <p:xfrm>
            <a:off x="5237844" y="1681444"/>
            <a:ext cx="1016000" cy="419100"/>
          </p:xfrm>
          <a:graphic>
            <a:graphicData uri="http://schemas.openxmlformats.org/presentationml/2006/ole">
              <mc:AlternateContent xmlns:mc="http://schemas.openxmlformats.org/markup-compatibility/2006">
                <mc:Choice xmlns:v="urn:schemas-microsoft-com:vml" Requires="v">
                  <p:oleObj name="Equation" r:id="rId2" imgW="825480" imgH="419040" progId="Equation.DSMT4">
                    <p:embed/>
                  </p:oleObj>
                </mc:Choice>
                <mc:Fallback>
                  <p:oleObj name="Equation" r:id="rId2" imgW="825480" imgH="419040" progId="Equation.DSMT4">
                    <p:embed/>
                    <p:pic>
                      <p:nvPicPr>
                        <p:cNvPr id="12" name="Object 11"/>
                        <p:cNvPicPr/>
                        <p:nvPr/>
                      </p:nvPicPr>
                      <p:blipFill>
                        <a:blip r:embed="rId3"/>
                        <a:stretch>
                          <a:fillRect/>
                        </a:stretch>
                      </p:blipFill>
                      <p:spPr>
                        <a:xfrm>
                          <a:off x="5237844" y="1681444"/>
                          <a:ext cx="1016000" cy="4191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915487634"/>
                </p:ext>
              </p:extLst>
            </p:nvPr>
          </p:nvGraphicFramePr>
          <p:xfrm>
            <a:off x="7020606" y="1679931"/>
            <a:ext cx="1062037" cy="419100"/>
          </p:xfrm>
          <a:graphic>
            <a:graphicData uri="http://schemas.openxmlformats.org/presentationml/2006/ole">
              <mc:AlternateContent xmlns:mc="http://schemas.openxmlformats.org/markup-compatibility/2006">
                <mc:Choice xmlns:v="urn:schemas-microsoft-com:vml" Requires="v">
                  <p:oleObj name="Equation" r:id="rId4" imgW="812520" imgH="419040" progId="Equation.DSMT4">
                    <p:embed/>
                  </p:oleObj>
                </mc:Choice>
                <mc:Fallback>
                  <p:oleObj name="Equation" r:id="rId4" imgW="812520" imgH="419040" progId="Equation.DSMT4">
                    <p:embed/>
                    <p:pic>
                      <p:nvPicPr>
                        <p:cNvPr id="13" name="Object 12"/>
                        <p:cNvPicPr/>
                        <p:nvPr/>
                      </p:nvPicPr>
                      <p:blipFill>
                        <a:blip r:embed="rId5"/>
                        <a:stretch>
                          <a:fillRect/>
                        </a:stretch>
                      </p:blipFill>
                      <p:spPr>
                        <a:xfrm>
                          <a:off x="7020606" y="1679931"/>
                          <a:ext cx="1062037" cy="41910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475781271"/>
                </p:ext>
              </p:extLst>
            </p:nvPr>
          </p:nvGraphicFramePr>
          <p:xfrm>
            <a:off x="2400982" y="1672998"/>
            <a:ext cx="2070100" cy="508000"/>
          </p:xfrm>
          <a:graphic>
            <a:graphicData uri="http://schemas.openxmlformats.org/presentationml/2006/ole">
              <mc:AlternateContent xmlns:mc="http://schemas.openxmlformats.org/markup-compatibility/2006">
                <mc:Choice xmlns:v="urn:schemas-microsoft-com:vml" Requires="v">
                  <p:oleObj name="Equation" r:id="rId6" imgW="1790640" imgH="507960" progId="Equation.DSMT4">
                    <p:embed/>
                  </p:oleObj>
                </mc:Choice>
                <mc:Fallback>
                  <p:oleObj name="Equation" r:id="rId6" imgW="1790640" imgH="507960" progId="Equation.DSMT4">
                    <p:embed/>
                    <p:pic>
                      <p:nvPicPr>
                        <p:cNvPr id="14" name="Object 13"/>
                        <p:cNvPicPr/>
                        <p:nvPr/>
                      </p:nvPicPr>
                      <p:blipFill>
                        <a:blip r:embed="rId7"/>
                        <a:stretch>
                          <a:fillRect/>
                        </a:stretch>
                      </p:blipFill>
                      <p:spPr>
                        <a:xfrm>
                          <a:off x="2400982" y="1672998"/>
                          <a:ext cx="2070100" cy="508000"/>
                        </a:xfrm>
                        <a:prstGeom prst="rect">
                          <a:avLst/>
                        </a:prstGeom>
                      </p:spPr>
                    </p:pic>
                  </p:oleObj>
                </mc:Fallback>
              </mc:AlternateContent>
            </a:graphicData>
          </a:graphic>
        </p:graphicFrame>
      </p:grpSp>
      <p:sp>
        <p:nvSpPr>
          <p:cNvPr id="14" name="TextBox 13"/>
          <p:cNvSpPr txBox="1"/>
          <p:nvPr/>
        </p:nvSpPr>
        <p:spPr>
          <a:xfrm>
            <a:off x="5248807" y="2371689"/>
            <a:ext cx="1005037" cy="646331"/>
          </a:xfrm>
          <a:prstGeom prst="rect">
            <a:avLst/>
          </a:prstGeom>
          <a:noFill/>
        </p:spPr>
        <p:txBody>
          <a:bodyPr wrap="square" rtlCol="0">
            <a:spAutoFit/>
          </a:bodyPr>
          <a:lstStyle/>
          <a:p>
            <a:r>
              <a:rPr lang="en-US" sz="3600">
                <a:solidFill>
                  <a:srgbClr val="C00000"/>
                </a:solidFill>
              </a:rPr>
              <a:t>Giải</a:t>
            </a:r>
          </a:p>
        </p:txBody>
      </p:sp>
      <p:grpSp>
        <p:nvGrpSpPr>
          <p:cNvPr id="21" name="Group 20"/>
          <p:cNvGrpSpPr/>
          <p:nvPr/>
        </p:nvGrpSpPr>
        <p:grpSpPr>
          <a:xfrm>
            <a:off x="1061358" y="3080823"/>
            <a:ext cx="10384971" cy="1754326"/>
            <a:chOff x="1061358" y="3080823"/>
            <a:chExt cx="10384971" cy="1754326"/>
          </a:xfrm>
        </p:grpSpPr>
        <p:sp>
          <p:nvSpPr>
            <p:cNvPr id="15" name="TextBox 14"/>
            <p:cNvSpPr txBox="1"/>
            <p:nvPr/>
          </p:nvSpPr>
          <p:spPr>
            <a:xfrm>
              <a:off x="1061358" y="3080823"/>
              <a:ext cx="10384971" cy="1754326"/>
            </a:xfrm>
            <a:prstGeom prst="rect">
              <a:avLst/>
            </a:prstGeom>
            <a:noFill/>
          </p:spPr>
          <p:txBody>
            <a:bodyPr wrap="square" rtlCol="0">
              <a:spAutoFit/>
            </a:bodyPr>
            <a:lstStyle/>
            <a:p>
              <a:r>
                <a:rPr lang="en-US" sz="3600"/>
                <a:t>Ta có                  và         thì                        </a:t>
              </a:r>
            </a:p>
            <a:p>
              <a:r>
                <a:rPr lang="en-US" sz="3600"/>
                <a:t>(tính chất chia hết của một hiệu).</a:t>
              </a:r>
            </a:p>
            <a:p>
              <a:r>
                <a:rPr lang="en-US" sz="3600"/>
                <a:t>Suy ra:  </a:t>
              </a:r>
            </a:p>
          </p:txBody>
        </p:sp>
        <p:graphicFrame>
          <p:nvGraphicFramePr>
            <p:cNvPr id="16" name="Object 15"/>
            <p:cNvGraphicFramePr>
              <a:graphicFrameLocks noChangeAspect="1"/>
            </p:cNvGraphicFramePr>
            <p:nvPr>
              <p:extLst>
                <p:ext uri="{D42A27DB-BD31-4B8C-83A1-F6EECF244321}">
                  <p14:modId xmlns:p14="http://schemas.microsoft.com/office/powerpoint/2010/main" val="80355320"/>
                </p:ext>
              </p:extLst>
            </p:nvPr>
          </p:nvGraphicFramePr>
          <p:xfrm>
            <a:off x="5098066" y="3173380"/>
            <a:ext cx="1016000" cy="419100"/>
          </p:xfrm>
          <a:graphic>
            <a:graphicData uri="http://schemas.openxmlformats.org/presentationml/2006/ole">
              <mc:AlternateContent xmlns:mc="http://schemas.openxmlformats.org/markup-compatibility/2006">
                <mc:Choice xmlns:v="urn:schemas-microsoft-com:vml" Requires="v">
                  <p:oleObj name="Equation" r:id="rId8" imgW="825480" imgH="419040" progId="Equation.DSMT4">
                    <p:embed/>
                  </p:oleObj>
                </mc:Choice>
                <mc:Fallback>
                  <p:oleObj name="Equation" r:id="rId8" imgW="825480" imgH="419040" progId="Equation.DSMT4">
                    <p:embed/>
                    <p:pic>
                      <p:nvPicPr>
                        <p:cNvPr id="11" name="Object 10"/>
                        <p:cNvPicPr/>
                        <p:nvPr/>
                      </p:nvPicPr>
                      <p:blipFill>
                        <a:blip r:embed="rId3"/>
                        <a:stretch>
                          <a:fillRect/>
                        </a:stretch>
                      </p:blipFill>
                      <p:spPr>
                        <a:xfrm>
                          <a:off x="5098066" y="3173380"/>
                          <a:ext cx="1016000" cy="419100"/>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069991182"/>
                </p:ext>
              </p:extLst>
            </p:nvPr>
          </p:nvGraphicFramePr>
          <p:xfrm>
            <a:off x="2796949" y="4287311"/>
            <a:ext cx="1062037" cy="419100"/>
          </p:xfrm>
          <a:graphic>
            <a:graphicData uri="http://schemas.openxmlformats.org/presentationml/2006/ole">
              <mc:AlternateContent xmlns:mc="http://schemas.openxmlformats.org/markup-compatibility/2006">
                <mc:Choice xmlns:v="urn:schemas-microsoft-com:vml" Requires="v">
                  <p:oleObj name="Equation" r:id="rId9" imgW="812520" imgH="419040" progId="Equation.DSMT4">
                    <p:embed/>
                  </p:oleObj>
                </mc:Choice>
                <mc:Fallback>
                  <p:oleObj name="Equation" r:id="rId9" imgW="812520" imgH="419040" progId="Equation.DSMT4">
                    <p:embed/>
                    <p:pic>
                      <p:nvPicPr>
                        <p:cNvPr id="12" name="Object 11"/>
                        <p:cNvPicPr/>
                        <p:nvPr/>
                      </p:nvPicPr>
                      <p:blipFill>
                        <a:blip r:embed="rId5"/>
                        <a:stretch>
                          <a:fillRect/>
                        </a:stretch>
                      </p:blipFill>
                      <p:spPr>
                        <a:xfrm>
                          <a:off x="2796949" y="4287311"/>
                          <a:ext cx="1062037" cy="419100"/>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034600046"/>
                </p:ext>
              </p:extLst>
            </p:nvPr>
          </p:nvGraphicFramePr>
          <p:xfrm>
            <a:off x="2400982" y="3178797"/>
            <a:ext cx="2070100" cy="508000"/>
          </p:xfrm>
          <a:graphic>
            <a:graphicData uri="http://schemas.openxmlformats.org/presentationml/2006/ole">
              <mc:AlternateContent xmlns:mc="http://schemas.openxmlformats.org/markup-compatibility/2006">
                <mc:Choice xmlns:v="urn:schemas-microsoft-com:vml" Requires="v">
                  <p:oleObj name="Equation" r:id="rId10" imgW="1790640" imgH="507960" progId="Equation.DSMT4">
                    <p:embed/>
                  </p:oleObj>
                </mc:Choice>
                <mc:Fallback>
                  <p:oleObj name="Equation" r:id="rId10" imgW="1790640" imgH="507960" progId="Equation.DSMT4">
                    <p:embed/>
                    <p:pic>
                      <p:nvPicPr>
                        <p:cNvPr id="13" name="Object 12"/>
                        <p:cNvPicPr/>
                        <p:nvPr/>
                      </p:nvPicPr>
                      <p:blipFill>
                        <a:blip r:embed="rId11"/>
                        <a:stretch>
                          <a:fillRect/>
                        </a:stretch>
                      </p:blipFill>
                      <p:spPr>
                        <a:xfrm>
                          <a:off x="2400982" y="3178797"/>
                          <a:ext cx="2070100" cy="508000"/>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707221508"/>
                </p:ext>
              </p:extLst>
            </p:nvPr>
          </p:nvGraphicFramePr>
          <p:xfrm>
            <a:off x="6744154" y="3184525"/>
            <a:ext cx="2463800" cy="508000"/>
          </p:xfrm>
          <a:graphic>
            <a:graphicData uri="http://schemas.openxmlformats.org/presentationml/2006/ole">
              <mc:AlternateContent xmlns:mc="http://schemas.openxmlformats.org/markup-compatibility/2006">
                <mc:Choice xmlns:v="urn:schemas-microsoft-com:vml" Requires="v">
                  <p:oleObj name="Equation" r:id="rId12" imgW="2463480" imgH="507960" progId="Equation.DSMT4">
                    <p:embed/>
                  </p:oleObj>
                </mc:Choice>
                <mc:Fallback>
                  <p:oleObj name="Equation" r:id="rId12" imgW="2463480" imgH="507960" progId="Equation.DSMT4">
                    <p:embed/>
                    <p:pic>
                      <p:nvPicPr>
                        <p:cNvPr id="0" name=""/>
                        <p:cNvPicPr/>
                        <p:nvPr/>
                      </p:nvPicPr>
                      <p:blipFill>
                        <a:blip r:embed="rId13"/>
                        <a:stretch>
                          <a:fillRect/>
                        </a:stretch>
                      </p:blipFill>
                      <p:spPr>
                        <a:xfrm>
                          <a:off x="6744154" y="3184525"/>
                          <a:ext cx="2463800" cy="508000"/>
                        </a:xfrm>
                        <a:prstGeom prst="rect">
                          <a:avLst/>
                        </a:prstGeom>
                      </p:spPr>
                    </p:pic>
                  </p:oleObj>
                </mc:Fallback>
              </mc:AlternateContent>
            </a:graphicData>
          </a:graphic>
        </p:graphicFrame>
      </p:grpSp>
      <p:pic>
        <p:nvPicPr>
          <p:cNvPr id="22" name="Picture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8773" y="5146593"/>
            <a:ext cx="1662863" cy="1629605"/>
          </a:xfrm>
          <a:prstGeom prst="rect">
            <a:avLst/>
          </a:prstGeom>
        </p:spPr>
      </p:pic>
      <p:sp>
        <p:nvSpPr>
          <p:cNvPr id="7" name="TextBox 6"/>
          <p:cNvSpPr txBox="1"/>
          <p:nvPr/>
        </p:nvSpPr>
        <p:spPr>
          <a:xfrm>
            <a:off x="1956176" y="6129867"/>
            <a:ext cx="6915150" cy="646331"/>
          </a:xfrm>
          <a:prstGeom prst="rect">
            <a:avLst/>
          </a:prstGeom>
          <a:noFill/>
        </p:spPr>
        <p:txBody>
          <a:bodyPr wrap="square" rtlCol="0">
            <a:spAutoFit/>
          </a:bodyPr>
          <a:lstStyle/>
          <a:p>
            <a:r>
              <a:rPr lang="en-US" i="1">
                <a:solidFill>
                  <a:srgbClr val="CC0099"/>
                </a:solidFill>
              </a:rPr>
              <a:t>Lớp chia thành 2 nhóm, nhóm làm nhanh nhất trình bày kết quả</a:t>
            </a:r>
          </a:p>
          <a:p>
            <a:r>
              <a:rPr lang="en-US" i="1">
                <a:solidFill>
                  <a:srgbClr val="CC0099"/>
                </a:solidFill>
              </a:rPr>
              <a:t>Quan sát, nhận xét</a:t>
            </a:r>
          </a:p>
        </p:txBody>
      </p:sp>
      <p:grpSp>
        <p:nvGrpSpPr>
          <p:cNvPr id="23" name="Group 22">
            <a:extLst>
              <a:ext uri="{FF2B5EF4-FFF2-40B4-BE49-F238E27FC236}">
                <a16:creationId xmlns:a16="http://schemas.microsoft.com/office/drawing/2014/main" id="{D4EF09CF-3362-453A-9463-F6669A9D3E01}"/>
              </a:ext>
            </a:extLst>
          </p:cNvPr>
          <p:cNvGrpSpPr/>
          <p:nvPr/>
        </p:nvGrpSpPr>
        <p:grpSpPr>
          <a:xfrm rot="13033909">
            <a:off x="-1860192" y="-3620150"/>
            <a:ext cx="3136324" cy="6858000"/>
            <a:chOff x="9055676" y="0"/>
            <a:chExt cx="3136324" cy="6858000"/>
          </a:xfrm>
        </p:grpSpPr>
        <p:sp>
          <p:nvSpPr>
            <p:cNvPr id="24" name="Rectangle 2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9784476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9341" y="1428717"/>
            <a:ext cx="11049000" cy="3831818"/>
          </a:xfrm>
          <a:prstGeom prst="rect">
            <a:avLst/>
          </a:prstGeom>
        </p:spPr>
        <p:txBody>
          <a:bodyPr wrap="square">
            <a:spAutoFit/>
          </a:bodyPr>
          <a:lstStyle/>
          <a:p>
            <a:pPr algn="just">
              <a:lnSpc>
                <a:spcPct val="115000"/>
              </a:lnSpc>
              <a:spcAft>
                <a:spcPts val="0"/>
              </a:spcAft>
            </a:pPr>
            <a:r>
              <a:rPr lang="vi-VN" sz="3600">
                <a:latin typeface="+mj-lt"/>
                <a:ea typeface="Times New Roman" panose="02020603050405020304" pitchFamily="18" charset="0"/>
                <a:cs typeface="Times New Roman" panose="02020603050405020304" pitchFamily="18" charset="0"/>
              </a:rPr>
              <a:t>- Đọc lại toàn bộ nội dung bài đã học.</a:t>
            </a:r>
            <a:endParaRPr lang="en-US" sz="3600">
              <a:latin typeface="+mj-lt"/>
              <a:ea typeface="Times New Roman" panose="02020603050405020304" pitchFamily="18" charset="0"/>
              <a:cs typeface="Times New Roman" panose="02020603050405020304" pitchFamily="18" charset="0"/>
            </a:endParaRPr>
          </a:p>
          <a:p>
            <a:pPr algn="just">
              <a:lnSpc>
                <a:spcPct val="115000"/>
              </a:lnSpc>
              <a:spcAft>
                <a:spcPts val="0"/>
              </a:spcAft>
            </a:pPr>
            <a:r>
              <a:rPr lang="vi-VN" sz="3600">
                <a:latin typeface="+mj-lt"/>
                <a:ea typeface="Times New Roman" panose="02020603050405020304" pitchFamily="18" charset="0"/>
                <a:cs typeface="Times New Roman" panose="02020603050405020304" pitchFamily="18" charset="0"/>
              </a:rPr>
              <a:t>- Học thuộc: khái niệm chia hết, bội và ước của một số, tính chất chia hết của một tổng, hiệu (dưới dạng lời văn và công thức tổng quát) cùng các chú ý.</a:t>
            </a:r>
            <a:endParaRPr lang="en-US" sz="3600">
              <a:latin typeface="+mj-lt"/>
              <a:ea typeface="Times New Roman" panose="02020603050405020304" pitchFamily="18" charset="0"/>
              <a:cs typeface="Times New Roman" panose="02020603050405020304" pitchFamily="18" charset="0"/>
            </a:endParaRPr>
          </a:p>
          <a:p>
            <a:pPr algn="just">
              <a:lnSpc>
                <a:spcPct val="115000"/>
              </a:lnSpc>
              <a:spcAft>
                <a:spcPts val="0"/>
              </a:spcAft>
            </a:pPr>
            <a:r>
              <a:rPr lang="fr-FR" sz="3600">
                <a:latin typeface="+mj-lt"/>
                <a:ea typeface="Times New Roman" panose="02020603050405020304" pitchFamily="18" charset="0"/>
                <a:cs typeface="Times New Roman" panose="02020603050405020304" pitchFamily="18" charset="0"/>
              </a:rPr>
              <a:t>- Làm bài tập </a:t>
            </a:r>
            <a:r>
              <a:rPr lang="vi-VN" sz="3600">
                <a:latin typeface="+mj-lt"/>
                <a:ea typeface="Times New Roman" panose="02020603050405020304" pitchFamily="18" charset="0"/>
                <a:cs typeface="Times New Roman" panose="02020603050405020304" pitchFamily="18" charset="0"/>
              </a:rPr>
              <a:t>5</a:t>
            </a:r>
            <a:r>
              <a:rPr lang="en-US" sz="3600">
                <a:latin typeface="+mj-lt"/>
                <a:ea typeface="Times New Roman" panose="02020603050405020304" pitchFamily="18" charset="0"/>
                <a:cs typeface="Times New Roman" panose="02020603050405020304" pitchFamily="18" charset="0"/>
              </a:rPr>
              <a:t>, 8</a:t>
            </a:r>
            <a:r>
              <a:rPr lang="fr-FR" sz="3600">
                <a:latin typeface="+mj-lt"/>
                <a:ea typeface="Times New Roman" panose="02020603050405020304" pitchFamily="18" charset="0"/>
                <a:cs typeface="Times New Roman" panose="02020603050405020304" pitchFamily="18" charset="0"/>
              </a:rPr>
              <a:t> SGK trang 34.</a:t>
            </a:r>
            <a:endParaRPr lang="en-US" sz="3600">
              <a:latin typeface="+mj-lt"/>
              <a:ea typeface="Times New Roman" panose="02020603050405020304" pitchFamily="18" charset="0"/>
              <a:cs typeface="Times New Roman" panose="02020603050405020304" pitchFamily="18" charset="0"/>
            </a:endParaRPr>
          </a:p>
          <a:p>
            <a:r>
              <a:rPr lang="fr-FR" sz="3600">
                <a:latin typeface="+mj-lt"/>
                <a:ea typeface="Times New Roman" panose="02020603050405020304" pitchFamily="18" charset="0"/>
              </a:rPr>
              <a:t>- Đọc nội dung phần </a:t>
            </a:r>
            <a:r>
              <a:rPr lang="vi-VN" sz="3600">
                <a:latin typeface="+mj-lt"/>
                <a:ea typeface="Times New Roman" panose="02020603050405020304" pitchFamily="18" charset="0"/>
              </a:rPr>
              <a:t>còn lại của bài, tiết sau học tiếp</a:t>
            </a:r>
            <a:endParaRPr lang="en-US" sz="3600">
              <a:latin typeface="+mj-lt"/>
            </a:endParaRPr>
          </a:p>
        </p:txBody>
      </p:sp>
      <p:sp>
        <p:nvSpPr>
          <p:cNvPr id="3" name="Rounded Rectangle 2"/>
          <p:cNvSpPr/>
          <p:nvPr/>
        </p:nvSpPr>
        <p:spPr>
          <a:xfrm>
            <a:off x="2447672" y="359631"/>
            <a:ext cx="7522029" cy="65755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a:t>HƯỚNG DẪN TỰ HỌC Ở NHÀ</a:t>
            </a:r>
          </a:p>
        </p:txBody>
      </p:sp>
      <p:grpSp>
        <p:nvGrpSpPr>
          <p:cNvPr id="4" name="Group 3">
            <a:extLst>
              <a:ext uri="{FF2B5EF4-FFF2-40B4-BE49-F238E27FC236}">
                <a16:creationId xmlns:a16="http://schemas.microsoft.com/office/drawing/2014/main" id="{D4EF09CF-3362-453A-9463-F6669A9D3E01}"/>
              </a:ext>
            </a:extLst>
          </p:cNvPr>
          <p:cNvGrpSpPr/>
          <p:nvPr/>
        </p:nvGrpSpPr>
        <p:grpSpPr>
          <a:xfrm rot="8757556">
            <a:off x="-1998573" y="3106472"/>
            <a:ext cx="3136324" cy="6858000"/>
            <a:chOff x="9055676" y="0"/>
            <a:chExt cx="3136324" cy="6858000"/>
          </a:xfrm>
        </p:grpSpPr>
        <p:sp>
          <p:nvSpPr>
            <p:cNvPr id="5" name="Rectangle 4">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664722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F415-7490-4054-85B4-10F7AE6D3385}"/>
              </a:ext>
            </a:extLst>
          </p:cNvPr>
          <p:cNvSpPr>
            <a:spLocks noGrp="1"/>
          </p:cNvSpPr>
          <p:nvPr>
            <p:ph type="ctrTitle"/>
          </p:nvPr>
        </p:nvSpPr>
        <p:spPr>
          <a:xfrm>
            <a:off x="1524000" y="852207"/>
            <a:ext cx="9144000" cy="2387600"/>
          </a:xfrm>
        </p:spPr>
        <p:txBody>
          <a:bodyPr>
            <a:normAutofit/>
          </a:bodyPr>
          <a:lstStyle/>
          <a:p>
            <a:r>
              <a:rPr lang="en-US" sz="8000" dirty="0">
                <a:solidFill>
                  <a:schemeClr val="bg1"/>
                </a:solidFill>
                <a:latin typeface="Rockwell" panose="02060603020205020403" pitchFamily="18" charset="0"/>
              </a:rPr>
              <a:t>Remember…</a:t>
            </a:r>
            <a:br>
              <a:rPr lang="en-US" sz="8000" dirty="0">
                <a:solidFill>
                  <a:schemeClr val="bg1"/>
                </a:solidFill>
                <a:latin typeface="Rockwell" panose="02060603020205020403" pitchFamily="18" charset="0"/>
              </a:rPr>
            </a:br>
            <a:r>
              <a:rPr lang="en-US" sz="8000" dirty="0">
                <a:solidFill>
                  <a:schemeClr val="bg1"/>
                </a:solidFill>
                <a:latin typeface="Rockwell" panose="02060603020205020403" pitchFamily="18" charset="0"/>
              </a:rPr>
              <a:t>Safety First!</a:t>
            </a: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3620366"/>
            <a:ext cx="9144000" cy="1655762"/>
          </a:xfrm>
        </p:spPr>
        <p:txBody>
          <a:bodyPr>
            <a:normAutofit/>
          </a:bodyPr>
          <a:lstStyle/>
          <a:p>
            <a:r>
              <a:rPr lang="en-US" sz="2000">
                <a:solidFill>
                  <a:schemeClr val="bg1"/>
                </a:solidFill>
                <a:latin typeface="Tahoma" panose="020B0604030504040204" pitchFamily="34" charset="0"/>
                <a:ea typeface="Tahoma" panose="020B0604030504040204" pitchFamily="34" charset="0"/>
                <a:cs typeface="Tahoma" panose="020B0604030504040204" pitchFamily="34" charset="0"/>
              </a:rPr>
              <a:t>Thank you!</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Graphic 14" descr="Clipboard">
            <a:extLst>
              <a:ext uri="{FF2B5EF4-FFF2-40B4-BE49-F238E27FC236}">
                <a16:creationId xmlns:a16="http://schemas.microsoft.com/office/drawing/2014/main" id="{2A123BD8-A09C-49C0-98E8-54B55610A928}"/>
              </a:ext>
            </a:extLst>
          </p:cNvPr>
          <p:cNvPicPr>
            <a:picLocks noChangeAspect="1"/>
          </p:cNvPicPr>
          <p:nvPr/>
        </p:nvPicPr>
        <p:blipFill>
          <a:blip>
            <a:extLst>
              <a:ext uri="{28A0092B-C50C-407E-A947-70E740481C1C}">
                <a14:useLocalDpi xmlns:a14="http://schemas.microsoft.com/office/drawing/2010/main" val="0"/>
              </a:ext>
            </a:extLst>
          </a:blip>
          <a:stretch>
            <a:fillRect/>
          </a:stretch>
        </p:blipFill>
        <p:spPr>
          <a:xfrm rot="631394">
            <a:off x="-514584" y="4127150"/>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13564773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
        <p159:morph option="byObject"/>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9043" y="122034"/>
            <a:ext cx="3951515" cy="6096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a:t>HOẠT ĐỘNG MỞ ĐẦU</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69159" y="1493174"/>
            <a:ext cx="495300" cy="438150"/>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54445" y="0"/>
            <a:ext cx="6037555" cy="5678316"/>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1875" y="1927540"/>
            <a:ext cx="495300" cy="43815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1875" y="733837"/>
            <a:ext cx="495300" cy="438150"/>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0333" y="2331969"/>
            <a:ext cx="682398" cy="663291"/>
          </a:xfrm>
          <a:prstGeom prst="rect">
            <a:avLst/>
          </a:prstGeom>
        </p:spPr>
      </p:pic>
      <p:sp>
        <p:nvSpPr>
          <p:cNvPr id="8" name="Câu 1"/>
          <p:cNvSpPr/>
          <p:nvPr/>
        </p:nvSpPr>
        <p:spPr>
          <a:xfrm>
            <a:off x="54832" y="3692693"/>
            <a:ext cx="5786422" cy="1834457"/>
          </a:xfrm>
          <a:prstGeom prst="rect">
            <a:avLst/>
          </a:prstGeom>
          <a:solidFill>
            <a:srgbClr val="FFD5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2060"/>
                </a:solidFill>
              </a:rPr>
              <a:t>Câu 1:</a:t>
            </a:r>
            <a:r>
              <a:rPr lang="en-US" sz="3600">
                <a:solidFill>
                  <a:srgbClr val="002060"/>
                </a:solidFill>
              </a:rPr>
              <a:t> Tìm các ước của 4. </a:t>
            </a:r>
          </a:p>
        </p:txBody>
      </p:sp>
      <p:sp>
        <p:nvSpPr>
          <p:cNvPr id="9" name="câu 2"/>
          <p:cNvSpPr/>
          <p:nvPr/>
        </p:nvSpPr>
        <p:spPr>
          <a:xfrm>
            <a:off x="60298" y="3692692"/>
            <a:ext cx="5786422" cy="1834457"/>
          </a:xfrm>
          <a:prstGeom prst="rect">
            <a:avLst/>
          </a:prstGeom>
          <a:solidFill>
            <a:srgbClr val="99F4F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a:solidFill>
                  <a:schemeClr val="tx1"/>
                </a:solidFill>
              </a:rPr>
              <a:t>Câu 2: </a:t>
            </a:r>
            <a:r>
              <a:rPr lang="en-US" sz="3600">
                <a:solidFill>
                  <a:schemeClr val="tx1"/>
                </a:solidFill>
              </a:rPr>
              <a:t>Tìm các bội của 5 nhỏ hơn 27.</a:t>
            </a:r>
          </a:p>
        </p:txBody>
      </p:sp>
      <p:sp>
        <p:nvSpPr>
          <p:cNvPr id="10" name="Câu 3"/>
          <p:cNvSpPr/>
          <p:nvPr/>
        </p:nvSpPr>
        <p:spPr>
          <a:xfrm>
            <a:off x="49934" y="3692692"/>
            <a:ext cx="5786422" cy="1834457"/>
          </a:xfrm>
          <a:prstGeom prst="rect">
            <a:avLst/>
          </a:prstGeom>
          <a:solidFill>
            <a:srgbClr val="99FF9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a:solidFill>
                  <a:schemeClr val="tx1"/>
                </a:solidFill>
              </a:rPr>
              <a:t>Câu 3: </a:t>
            </a:r>
            <a:r>
              <a:rPr lang="en-US" sz="3600">
                <a:solidFill>
                  <a:schemeClr val="tx1"/>
                </a:solidFill>
              </a:rPr>
              <a:t>Tìm các ước của 30 lớn hơn 7.</a:t>
            </a:r>
          </a:p>
        </p:txBody>
      </p:sp>
      <p:sp>
        <p:nvSpPr>
          <p:cNvPr id="11" name="câu 4"/>
          <p:cNvSpPr/>
          <p:nvPr/>
        </p:nvSpPr>
        <p:spPr>
          <a:xfrm>
            <a:off x="50859" y="3701487"/>
            <a:ext cx="5786422" cy="1834457"/>
          </a:xfrm>
          <a:prstGeom prst="rect">
            <a:avLst/>
          </a:prstGeom>
          <a:solidFill>
            <a:srgbClr val="0066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a:solidFill>
                  <a:schemeClr val="bg1"/>
                </a:solidFill>
              </a:rPr>
              <a:t>Câu 4: </a:t>
            </a:r>
            <a:r>
              <a:rPr lang="en-US" sz="3600">
                <a:solidFill>
                  <a:schemeClr val="bg1"/>
                </a:solidFill>
              </a:rPr>
              <a:t>Tìm bội của 6 trong các số sau: 0; 12; 25; 42; 50.</a:t>
            </a:r>
          </a:p>
        </p:txBody>
      </p:sp>
      <p:sp>
        <p:nvSpPr>
          <p:cNvPr id="12" name="Câu 5"/>
          <p:cNvSpPr/>
          <p:nvPr/>
        </p:nvSpPr>
        <p:spPr>
          <a:xfrm>
            <a:off x="46848" y="3701435"/>
            <a:ext cx="5786422" cy="1834457"/>
          </a:xfrm>
          <a:prstGeom prst="rect">
            <a:avLst/>
          </a:prstGeom>
          <a:solidFill>
            <a:srgbClr val="00B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a:solidFill>
                  <a:schemeClr val="bg1"/>
                </a:solidFill>
              </a:rPr>
              <a:t>Câu 5: </a:t>
            </a:r>
            <a:r>
              <a:rPr lang="en-US" sz="3600">
                <a:solidFill>
                  <a:schemeClr val="bg1"/>
                </a:solidFill>
              </a:rPr>
              <a:t>Tìm ước của 100 trong các số sau: 1; 3; 5; 10; 23; 50; 70.</a:t>
            </a:r>
          </a:p>
        </p:txBody>
      </p:sp>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77488" y="4416202"/>
            <a:ext cx="883602" cy="1234444"/>
          </a:xfrm>
          <a:prstGeom prst="rect">
            <a:avLst/>
          </a:prstGeom>
        </p:spPr>
      </p:pic>
      <p:pic>
        <p:nvPicPr>
          <p:cNvPr id="14" name="BONG HOA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90346" y="1063839"/>
            <a:ext cx="1057870" cy="1057870"/>
          </a:xfrm>
          <a:prstGeom prst="rect">
            <a:avLst/>
          </a:prstGeom>
        </p:spPr>
      </p:pic>
      <p:pic>
        <p:nvPicPr>
          <p:cNvPr id="15" name="BONG HOA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138864" y="3131579"/>
            <a:ext cx="1122226" cy="1122226"/>
          </a:xfrm>
          <a:prstGeom prst="rect">
            <a:avLst/>
          </a:prstGeom>
        </p:spPr>
      </p:pic>
      <p:pic>
        <p:nvPicPr>
          <p:cNvPr id="16" name="BONG HOA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63047" y="2454998"/>
            <a:ext cx="1080524" cy="1080524"/>
          </a:xfrm>
          <a:prstGeom prst="rect">
            <a:avLst/>
          </a:prstGeom>
        </p:spPr>
      </p:pic>
      <p:pic>
        <p:nvPicPr>
          <p:cNvPr id="17" name="BONG HOA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377488" y="1747628"/>
            <a:ext cx="1080524" cy="1080524"/>
          </a:xfrm>
          <a:prstGeom prst="rect">
            <a:avLst/>
          </a:prstGeom>
        </p:spPr>
      </p:pic>
      <p:pic>
        <p:nvPicPr>
          <p:cNvPr id="18" name="BONG HOA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024475" y="507741"/>
            <a:ext cx="1044803" cy="1044803"/>
          </a:xfrm>
          <a:prstGeom prst="rect">
            <a:avLst/>
          </a:prstGeom>
        </p:spPr>
      </p:pic>
      <p:pic>
        <p:nvPicPr>
          <p:cNvPr id="19" name="Yankee Doodl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2439650" y="983174"/>
            <a:ext cx="609600" cy="609600"/>
          </a:xfrm>
          <a:prstGeom prst="rect">
            <a:avLst/>
          </a:prstGeom>
        </p:spPr>
      </p:pic>
      <p:pic>
        <p:nvPicPr>
          <p:cNvPr id="20" name="Picture 1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98479" y="879277"/>
            <a:ext cx="682398" cy="638724"/>
          </a:xfrm>
          <a:prstGeom prst="rect">
            <a:avLst/>
          </a:prstGeom>
        </p:spPr>
      </p:pic>
      <p:pic>
        <p:nvPicPr>
          <p:cNvPr id="21" name="Picture 2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869678" y="5033424"/>
            <a:ext cx="1188758" cy="1188758"/>
          </a:xfrm>
          <a:prstGeom prst="rect">
            <a:avLst/>
          </a:prstGeom>
        </p:spPr>
      </p:pic>
      <p:sp>
        <p:nvSpPr>
          <p:cNvPr id="22" name="ĐA1"/>
          <p:cNvSpPr/>
          <p:nvPr/>
        </p:nvSpPr>
        <p:spPr>
          <a:xfrm>
            <a:off x="50432" y="5621047"/>
            <a:ext cx="5790822" cy="1202269"/>
          </a:xfrm>
          <a:prstGeom prst="rect">
            <a:avLst/>
          </a:prstGeom>
          <a:solidFill>
            <a:srgbClr val="FED2F8"/>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3600" b="1">
                <a:solidFill>
                  <a:schemeClr val="tx1"/>
                </a:solidFill>
              </a:rPr>
              <a:t>Đáp án:</a:t>
            </a:r>
          </a:p>
          <a:p>
            <a:pPr algn="just"/>
            <a:r>
              <a:rPr lang="en-US" sz="3600">
                <a:solidFill>
                  <a:schemeClr val="tx1"/>
                </a:solidFill>
              </a:rPr>
              <a:t>Các ước của 4 là: 1; 2; 4</a:t>
            </a:r>
          </a:p>
        </p:txBody>
      </p:sp>
      <p:sp>
        <p:nvSpPr>
          <p:cNvPr id="23" name="ĐA2"/>
          <p:cNvSpPr/>
          <p:nvPr/>
        </p:nvSpPr>
        <p:spPr>
          <a:xfrm>
            <a:off x="60298" y="5621867"/>
            <a:ext cx="5776058" cy="1181856"/>
          </a:xfrm>
          <a:prstGeom prst="rect">
            <a:avLst/>
          </a:prstGeom>
          <a:solidFill>
            <a:srgbClr val="99F4F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n-US" sz="3600" b="1">
                <a:solidFill>
                  <a:schemeClr val="tx1"/>
                </a:solidFill>
              </a:rPr>
              <a:t>Đáp án: </a:t>
            </a:r>
            <a:r>
              <a:rPr lang="en-US" sz="3600">
                <a:solidFill>
                  <a:schemeClr val="tx1"/>
                </a:solidFill>
              </a:rPr>
              <a:t>Các bội của 5 nhỏ hơn 27 là: 0; 5; 10; 15; 20</a:t>
            </a:r>
          </a:p>
        </p:txBody>
      </p:sp>
      <p:sp>
        <p:nvSpPr>
          <p:cNvPr id="24" name="ĐA3"/>
          <p:cNvSpPr/>
          <p:nvPr/>
        </p:nvSpPr>
        <p:spPr>
          <a:xfrm>
            <a:off x="47569" y="5627399"/>
            <a:ext cx="5788787" cy="1189564"/>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a:solidFill>
                  <a:schemeClr val="tx1"/>
                </a:solidFill>
              </a:rPr>
              <a:t>Đáp án: </a:t>
            </a:r>
            <a:r>
              <a:rPr lang="en-US" sz="3600">
                <a:solidFill>
                  <a:schemeClr val="tx1"/>
                </a:solidFill>
              </a:rPr>
              <a:t>Các ước của 30 lớn hơn 7 là: 10; 15; 30</a:t>
            </a:r>
          </a:p>
        </p:txBody>
      </p:sp>
      <p:sp>
        <p:nvSpPr>
          <p:cNvPr id="25" name="ĐA4"/>
          <p:cNvSpPr/>
          <p:nvPr/>
        </p:nvSpPr>
        <p:spPr>
          <a:xfrm>
            <a:off x="47290" y="5633156"/>
            <a:ext cx="5785538" cy="1183859"/>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solidFill>
                  <a:schemeClr val="bg1"/>
                </a:solidFill>
              </a:rPr>
              <a:t>Đáp án:</a:t>
            </a:r>
          </a:p>
          <a:p>
            <a:r>
              <a:rPr lang="en-US" sz="3600">
                <a:solidFill>
                  <a:schemeClr val="bg1"/>
                </a:solidFill>
              </a:rPr>
              <a:t>Bội của 6 là: 0; 12; 42</a:t>
            </a:r>
          </a:p>
        </p:txBody>
      </p:sp>
      <p:sp>
        <p:nvSpPr>
          <p:cNvPr id="26" name="ĐA5"/>
          <p:cNvSpPr/>
          <p:nvPr/>
        </p:nvSpPr>
        <p:spPr>
          <a:xfrm>
            <a:off x="57188" y="5621327"/>
            <a:ext cx="5775640" cy="1191639"/>
          </a:xfrm>
          <a:prstGeom prst="rect">
            <a:avLst/>
          </a:prstGeom>
          <a:solidFill>
            <a:srgbClr val="00B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a:solidFill>
                  <a:schemeClr val="bg1"/>
                </a:solidFill>
              </a:rPr>
              <a:t>Đáp án: </a:t>
            </a:r>
            <a:r>
              <a:rPr lang="en-US" sz="3600">
                <a:solidFill>
                  <a:schemeClr val="bg1"/>
                </a:solidFill>
              </a:rPr>
              <a:t>Các ước của 100 là: 1; 5; 10; 50</a:t>
            </a:r>
          </a:p>
        </p:txBody>
      </p:sp>
      <p:sp>
        <p:nvSpPr>
          <p:cNvPr id="27" name="Rectangle 26"/>
          <p:cNvSpPr/>
          <p:nvPr/>
        </p:nvSpPr>
        <p:spPr>
          <a:xfrm>
            <a:off x="54832" y="1198639"/>
            <a:ext cx="7147479" cy="938719"/>
          </a:xfrm>
          <a:prstGeom prst="rect">
            <a:avLst/>
          </a:prstGeom>
          <a:noFill/>
        </p:spPr>
        <p:txBody>
          <a:bodyPr wrap="square" lIns="91440" tIns="45720" rIns="91440" bIns="45720">
            <a:spAutoFit/>
          </a:bodyPr>
          <a:lstStyle/>
          <a:p>
            <a:pPr algn="ctr"/>
            <a:r>
              <a:rPr lang="en-US" sz="5500" b="1">
                <a:solidFill>
                  <a:srgbClr val="DA00DA"/>
                </a:solidFill>
              </a:rPr>
              <a:t>HÁI HOA DÂN CHỦ</a:t>
            </a:r>
          </a:p>
        </p:txBody>
      </p:sp>
    </p:spTree>
    <p:extLst>
      <p:ext uri="{BB962C8B-B14F-4D97-AF65-F5344CB8AC3E}">
        <p14:creationId xmlns:p14="http://schemas.microsoft.com/office/powerpoint/2010/main" val="16139483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6"/>
                                        </p:tgtEl>
                                        <p:attrNameLst>
                                          <p:attrName>r</p:attrName>
                                        </p:attrNameLst>
                                      </p:cBhvr>
                                    </p:animRot>
                                    <p:animRot by="-240000">
                                      <p:cBhvr>
                                        <p:cTn id="7" dur="200" fill="hold">
                                          <p:stCondLst>
                                            <p:cond delay="200"/>
                                          </p:stCondLst>
                                        </p:cTn>
                                        <p:tgtEl>
                                          <p:spTgt spid="16"/>
                                        </p:tgtEl>
                                        <p:attrNameLst>
                                          <p:attrName>r</p:attrName>
                                        </p:attrNameLst>
                                      </p:cBhvr>
                                    </p:animRot>
                                    <p:animRot by="240000">
                                      <p:cBhvr>
                                        <p:cTn id="8" dur="200" fill="hold">
                                          <p:stCondLst>
                                            <p:cond delay="400"/>
                                          </p:stCondLst>
                                        </p:cTn>
                                        <p:tgtEl>
                                          <p:spTgt spid="16"/>
                                        </p:tgtEl>
                                        <p:attrNameLst>
                                          <p:attrName>r</p:attrName>
                                        </p:attrNameLst>
                                      </p:cBhvr>
                                    </p:animRot>
                                    <p:animRot by="-240000">
                                      <p:cBhvr>
                                        <p:cTn id="9" dur="200" fill="hold">
                                          <p:stCondLst>
                                            <p:cond delay="600"/>
                                          </p:stCondLst>
                                        </p:cTn>
                                        <p:tgtEl>
                                          <p:spTgt spid="16"/>
                                        </p:tgtEl>
                                        <p:attrNameLst>
                                          <p:attrName>r</p:attrName>
                                        </p:attrNameLst>
                                      </p:cBhvr>
                                    </p:animRot>
                                    <p:animRot by="120000">
                                      <p:cBhvr>
                                        <p:cTn id="10" dur="200" fill="hold">
                                          <p:stCondLst>
                                            <p:cond delay="800"/>
                                          </p:stCondLst>
                                        </p:cTn>
                                        <p:tgtEl>
                                          <p:spTgt spid="16"/>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4"/>
                                        </p:tgtEl>
                                        <p:attrNameLst>
                                          <p:attrName>r</p:attrName>
                                        </p:attrNameLst>
                                      </p:cBhvr>
                                    </p:animRot>
                                    <p:animRot by="-240000">
                                      <p:cBhvr>
                                        <p:cTn id="13" dur="200" fill="hold">
                                          <p:stCondLst>
                                            <p:cond delay="200"/>
                                          </p:stCondLst>
                                        </p:cTn>
                                        <p:tgtEl>
                                          <p:spTgt spid="14"/>
                                        </p:tgtEl>
                                        <p:attrNameLst>
                                          <p:attrName>r</p:attrName>
                                        </p:attrNameLst>
                                      </p:cBhvr>
                                    </p:animRot>
                                    <p:animRot by="240000">
                                      <p:cBhvr>
                                        <p:cTn id="14" dur="200" fill="hold">
                                          <p:stCondLst>
                                            <p:cond delay="400"/>
                                          </p:stCondLst>
                                        </p:cTn>
                                        <p:tgtEl>
                                          <p:spTgt spid="14"/>
                                        </p:tgtEl>
                                        <p:attrNameLst>
                                          <p:attrName>r</p:attrName>
                                        </p:attrNameLst>
                                      </p:cBhvr>
                                    </p:animRot>
                                    <p:animRot by="-240000">
                                      <p:cBhvr>
                                        <p:cTn id="15" dur="200" fill="hold">
                                          <p:stCondLst>
                                            <p:cond delay="600"/>
                                          </p:stCondLst>
                                        </p:cTn>
                                        <p:tgtEl>
                                          <p:spTgt spid="14"/>
                                        </p:tgtEl>
                                        <p:attrNameLst>
                                          <p:attrName>r</p:attrName>
                                        </p:attrNameLst>
                                      </p:cBhvr>
                                    </p:animRot>
                                    <p:animRot by="120000">
                                      <p:cBhvr>
                                        <p:cTn id="16" dur="200" fill="hold">
                                          <p:stCondLst>
                                            <p:cond delay="800"/>
                                          </p:stCondLst>
                                        </p:cTn>
                                        <p:tgtEl>
                                          <p:spTgt spid="14"/>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5"/>
                                        </p:tgtEl>
                                        <p:attrNameLst>
                                          <p:attrName>r</p:attrName>
                                        </p:attrNameLst>
                                      </p:cBhvr>
                                    </p:animRot>
                                    <p:animRot by="-240000">
                                      <p:cBhvr>
                                        <p:cTn id="19" dur="200" fill="hold">
                                          <p:stCondLst>
                                            <p:cond delay="200"/>
                                          </p:stCondLst>
                                        </p:cTn>
                                        <p:tgtEl>
                                          <p:spTgt spid="15"/>
                                        </p:tgtEl>
                                        <p:attrNameLst>
                                          <p:attrName>r</p:attrName>
                                        </p:attrNameLst>
                                      </p:cBhvr>
                                    </p:animRot>
                                    <p:animRot by="240000">
                                      <p:cBhvr>
                                        <p:cTn id="20" dur="200" fill="hold">
                                          <p:stCondLst>
                                            <p:cond delay="400"/>
                                          </p:stCondLst>
                                        </p:cTn>
                                        <p:tgtEl>
                                          <p:spTgt spid="15"/>
                                        </p:tgtEl>
                                        <p:attrNameLst>
                                          <p:attrName>r</p:attrName>
                                        </p:attrNameLst>
                                      </p:cBhvr>
                                    </p:animRot>
                                    <p:animRot by="-240000">
                                      <p:cBhvr>
                                        <p:cTn id="21" dur="200" fill="hold">
                                          <p:stCondLst>
                                            <p:cond delay="600"/>
                                          </p:stCondLst>
                                        </p:cTn>
                                        <p:tgtEl>
                                          <p:spTgt spid="15"/>
                                        </p:tgtEl>
                                        <p:attrNameLst>
                                          <p:attrName>r</p:attrName>
                                        </p:attrNameLst>
                                      </p:cBhvr>
                                    </p:animRot>
                                    <p:animRot by="120000">
                                      <p:cBhvr>
                                        <p:cTn id="22" dur="200" fill="hold">
                                          <p:stCondLst>
                                            <p:cond delay="800"/>
                                          </p:stCondLst>
                                        </p:cTn>
                                        <p:tgtEl>
                                          <p:spTgt spid="15"/>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7"/>
                                        </p:tgtEl>
                                        <p:attrNameLst>
                                          <p:attrName>r</p:attrName>
                                        </p:attrNameLst>
                                      </p:cBhvr>
                                    </p:animRot>
                                    <p:animRot by="-240000">
                                      <p:cBhvr>
                                        <p:cTn id="25" dur="200" fill="hold">
                                          <p:stCondLst>
                                            <p:cond delay="200"/>
                                          </p:stCondLst>
                                        </p:cTn>
                                        <p:tgtEl>
                                          <p:spTgt spid="17"/>
                                        </p:tgtEl>
                                        <p:attrNameLst>
                                          <p:attrName>r</p:attrName>
                                        </p:attrNameLst>
                                      </p:cBhvr>
                                    </p:animRot>
                                    <p:animRot by="240000">
                                      <p:cBhvr>
                                        <p:cTn id="26" dur="200" fill="hold">
                                          <p:stCondLst>
                                            <p:cond delay="400"/>
                                          </p:stCondLst>
                                        </p:cTn>
                                        <p:tgtEl>
                                          <p:spTgt spid="17"/>
                                        </p:tgtEl>
                                        <p:attrNameLst>
                                          <p:attrName>r</p:attrName>
                                        </p:attrNameLst>
                                      </p:cBhvr>
                                    </p:animRot>
                                    <p:animRot by="-240000">
                                      <p:cBhvr>
                                        <p:cTn id="27" dur="200" fill="hold">
                                          <p:stCondLst>
                                            <p:cond delay="600"/>
                                          </p:stCondLst>
                                        </p:cTn>
                                        <p:tgtEl>
                                          <p:spTgt spid="17"/>
                                        </p:tgtEl>
                                        <p:attrNameLst>
                                          <p:attrName>r</p:attrName>
                                        </p:attrNameLst>
                                      </p:cBhvr>
                                    </p:animRot>
                                    <p:animRot by="120000">
                                      <p:cBhvr>
                                        <p:cTn id="28" dur="200" fill="hold">
                                          <p:stCondLst>
                                            <p:cond delay="800"/>
                                          </p:stCondLst>
                                        </p:cTn>
                                        <p:tgtEl>
                                          <p:spTgt spid="17"/>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18"/>
                                        </p:tgtEl>
                                        <p:attrNameLst>
                                          <p:attrName>r</p:attrName>
                                        </p:attrNameLst>
                                      </p:cBhvr>
                                    </p:animRot>
                                    <p:animRot by="-240000">
                                      <p:cBhvr>
                                        <p:cTn id="31" dur="200" fill="hold">
                                          <p:stCondLst>
                                            <p:cond delay="200"/>
                                          </p:stCondLst>
                                        </p:cTn>
                                        <p:tgtEl>
                                          <p:spTgt spid="18"/>
                                        </p:tgtEl>
                                        <p:attrNameLst>
                                          <p:attrName>r</p:attrName>
                                        </p:attrNameLst>
                                      </p:cBhvr>
                                    </p:animRot>
                                    <p:animRot by="240000">
                                      <p:cBhvr>
                                        <p:cTn id="32" dur="200" fill="hold">
                                          <p:stCondLst>
                                            <p:cond delay="400"/>
                                          </p:stCondLst>
                                        </p:cTn>
                                        <p:tgtEl>
                                          <p:spTgt spid="18"/>
                                        </p:tgtEl>
                                        <p:attrNameLst>
                                          <p:attrName>r</p:attrName>
                                        </p:attrNameLst>
                                      </p:cBhvr>
                                    </p:animRot>
                                    <p:animRot by="-240000">
                                      <p:cBhvr>
                                        <p:cTn id="33" dur="200" fill="hold">
                                          <p:stCondLst>
                                            <p:cond delay="600"/>
                                          </p:stCondLst>
                                        </p:cTn>
                                        <p:tgtEl>
                                          <p:spTgt spid="18"/>
                                        </p:tgtEl>
                                        <p:attrNameLst>
                                          <p:attrName>r</p:attrName>
                                        </p:attrNameLst>
                                      </p:cBhvr>
                                    </p:animRot>
                                    <p:animRot by="120000">
                                      <p:cBhvr>
                                        <p:cTn id="34" dur="200" fill="hold">
                                          <p:stCondLst>
                                            <p:cond delay="800"/>
                                          </p:stCondLst>
                                        </p:cTn>
                                        <p:tgtEl>
                                          <p:spTgt spid="18"/>
                                        </p:tgtEl>
                                        <p:attrNameLst>
                                          <p:attrName>r</p:attrName>
                                        </p:attrNameLst>
                                      </p:cBhvr>
                                    </p:animRot>
                                  </p:childTnLst>
                                </p:cTn>
                              </p:par>
                              <p:par>
                                <p:cTn id="35" presetID="21" presetClass="emph" presetSubtype="0" repeatCount="indefinite" fill="hold" grpId="0" nodeType="withEffect">
                                  <p:stCondLst>
                                    <p:cond delay="0"/>
                                  </p:stCondLst>
                                  <p:childTnLst>
                                    <p:animClr clrSpc="hsl" dir="cw">
                                      <p:cBhvr override="childStyle">
                                        <p:cTn id="36" dur="500" fill="hold"/>
                                        <p:tgtEl>
                                          <p:spTgt spid="27"/>
                                        </p:tgtEl>
                                        <p:attrNameLst>
                                          <p:attrName>style.color</p:attrName>
                                        </p:attrNameLst>
                                      </p:cBhvr>
                                      <p:by>
                                        <p:hsl h="7200000" s="0" l="0"/>
                                      </p:by>
                                    </p:animClr>
                                    <p:animClr clrSpc="hsl" dir="cw">
                                      <p:cBhvr>
                                        <p:cTn id="37" dur="500" fill="hold"/>
                                        <p:tgtEl>
                                          <p:spTgt spid="27"/>
                                        </p:tgtEl>
                                        <p:attrNameLst>
                                          <p:attrName>fillcolor</p:attrName>
                                        </p:attrNameLst>
                                      </p:cBhvr>
                                      <p:by>
                                        <p:hsl h="7200000" s="0" l="0"/>
                                      </p:by>
                                    </p:animClr>
                                    <p:animClr clrSpc="hsl" dir="cw">
                                      <p:cBhvr>
                                        <p:cTn id="38" dur="500" fill="hold"/>
                                        <p:tgtEl>
                                          <p:spTgt spid="27"/>
                                        </p:tgtEl>
                                        <p:attrNameLst>
                                          <p:attrName>stroke.color</p:attrName>
                                        </p:attrNameLst>
                                      </p:cBhvr>
                                      <p:by>
                                        <p:hsl h="7200000" s="0" l="0"/>
                                      </p:by>
                                    </p:animClr>
                                    <p:set>
                                      <p:cBhvr>
                                        <p:cTn id="39" dur="500" fill="hold"/>
                                        <p:tgtEl>
                                          <p:spTgt spid="27"/>
                                        </p:tgtEl>
                                        <p:attrNameLst>
                                          <p:attrName>fill.type</p:attrName>
                                        </p:attrNameLst>
                                      </p:cBhvr>
                                      <p:to>
                                        <p:strVal val="solid"/>
                                      </p:to>
                                    </p:set>
                                  </p:childTnLst>
                                </p:cTn>
                              </p:par>
                              <p:par>
                                <p:cTn id="40" presetID="1" presetClass="mediacall" presetSubtype="0" fill="hold" nodeType="withEffect">
                                  <p:stCondLst>
                                    <p:cond delay="0"/>
                                  </p:stCondLst>
                                  <p:childTnLst>
                                    <p:cmd type="call" cmd="playFrom(0.0)">
                                      <p:cBhvr>
                                        <p:cTn id="41" dur="21083" fill="hold"/>
                                        <p:tgtEl>
                                          <p:spTgt spid="19"/>
                                        </p:tgtEl>
                                      </p:cBhvr>
                                    </p:cmd>
                                  </p:childTnLst>
                                </p:cTn>
                              </p:par>
                              <p:par>
                                <p:cTn id="42" presetID="0" presetClass="path" presetSubtype="0" accel="50000" decel="50000" fill="hold" nodeType="withEffect">
                                  <p:stCondLst>
                                    <p:cond delay="0"/>
                                  </p:stCondLst>
                                  <p:childTnLst>
                                    <p:animMotion origin="layout" path="M -6.93889E-18 3.7037E-7 C 0.02396 0.02037 0.05781 0.01343 0.07109 0.06111 C 0.10599 0.10208 0.13867 0.10856 0.17956 0.04954 C 0.20807 0.01944 0.21875 -0.04884 0.26536 -0.04097 C 0.30742 -0.02847 0.2763 0.06204 0.32122 0.09768 C 0.3375 0.14583 0.31211 0.2081 0.34492 0.26366 C 0.37917 0.25162 0.39154 0.1794 0.39505 0.09977 C 0.40742 0.04583 0.43997 0.06204 0.44284 0.00833 C 0.44674 -0.05139 0.48255 -0.05648 0.47956 -0.12245 C 0.52799 -0.16042 0.54974 -0.11782 0.56901 -0.07732 C 0.5776 -0.0287 0.60182 -0.07107 0.61302 -0.05 C 0.62214 -0.03542 0.60378 0.02315 0.62122 0.0294 C 0.64818 0.00764 0.65117 -0.03125 0.65703 -0.07431 C 0.66966 -0.09259 0.67617 -0.11921 0.69505 -0.12917 C 0.72279 -0.14051 0.74701 -0.1287 0.76419 -0.09977 C 0.79609 -0.07014 0.76745 -0.01505 0.79284 0.02685 C 0.81406 0.0588 0.82708 0.04421 0.83919 0.01782 C 0.84896 -0.01088 0.84102 -0.04861 0.85456 -0.07708 C 0.86016 -0.08588 0.90026 -0.05023 0.90599 -0.05903 " pathEditMode="relative" rAng="0" ptsTypes="AAAAAAAAAAAAAAAAAAA">
                                      <p:cBhvr>
                                        <p:cTn id="43" dur="21000" fill="hold"/>
                                        <p:tgtEl>
                                          <p:spTgt spid="20"/>
                                        </p:tgtEl>
                                        <p:attrNameLst>
                                          <p:attrName>ppt_x</p:attrName>
                                          <p:attrName>ppt_y</p:attrName>
                                        </p:attrNameLst>
                                      </p:cBhvr>
                                      <p:rCtr x="45299" y="6319"/>
                                    </p:animMotion>
                                  </p:childTnLst>
                                </p:cTn>
                              </p:par>
                              <p:par>
                                <p:cTn id="44" presetID="0" presetClass="path" presetSubtype="0" accel="50000" decel="50000" fill="hold" nodeType="withEffect">
                                  <p:stCondLst>
                                    <p:cond delay="0"/>
                                  </p:stCondLst>
                                  <p:childTnLst>
                                    <p:animMotion origin="layout" path="M 4.58333E-6 -0.0007 C 4.58333E-6 0.05 -0.00652 0.0537 0.01783 0.11226 C 0.02617 0.14513 0.04049 0.19421 0.0552 0.19606 C 0.06966 0.19791 0.09882 0.18217 0.10494 0.12338 C 0.10703 0.10301 0.08424 0.08356 0.11145 0.06226 C 0.13359 0.06111 0.13033 0.10856 0.17031 0.1081 C 0.1832 0.09351 0.20599 0.11689 0.20898 0.06458 C 0.17851 0.01851 0.1996 -0.00162 0.18802 -0.03149 C 0.18606 -0.06389 0.14101 -0.0676 0.16705 -0.12223 C 0.18554 -0.17061 0.22382 -0.05903 0.26471 -0.09537 C 0.27395 -0.1338 0.21614 -0.16366 0.22864 -0.22686 C 0.23489 -0.25024 0.25 -0.24237 0.25937 -0.23982 " pathEditMode="relative" rAng="0" ptsTypes="AAAAAAAAAAAA">
                                      <p:cBhvr>
                                        <p:cTn id="45" dur="15000" fill="hold"/>
                                        <p:tgtEl>
                                          <p:spTgt spid="7"/>
                                        </p:tgtEl>
                                        <p:attrNameLst>
                                          <p:attrName>ppt_x</p:attrName>
                                          <p:attrName>ppt_y</p:attrName>
                                        </p:attrNameLst>
                                      </p:cBhvr>
                                      <p:rCtr x="13242" y="-229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16"/>
                    </p:tgtEl>
                  </p:cond>
                </p:stCondLst>
                <p:endSync evt="end" delay="0">
                  <p:rtn val="all"/>
                </p:endSync>
                <p:childTnLst>
                  <p:par>
                    <p:cTn id="47" fill="hold">
                      <p:stCondLst>
                        <p:cond delay="0"/>
                      </p:stCondLst>
                      <p:childTnLst>
                        <p:par>
                          <p:cTn id="48" fill="hold">
                            <p:stCondLst>
                              <p:cond delay="0"/>
                            </p:stCondLst>
                            <p:childTnLst>
                              <p:par>
                                <p:cTn id="49" presetID="64" presetClass="path" presetSubtype="0" accel="50000" decel="50000" fill="hold" nodeType="clickEffect">
                                  <p:stCondLst>
                                    <p:cond delay="0"/>
                                  </p:stCondLst>
                                  <p:childTnLst>
                                    <p:animMotion origin="layout" path="M -1.45833E-6 -4.07407E-6 L -0.39831 -0.01365 " pathEditMode="relative" rAng="0" ptsTypes="AA">
                                      <p:cBhvr>
                                        <p:cTn id="50" dur="1750" fill="hold"/>
                                        <p:tgtEl>
                                          <p:spTgt spid="16"/>
                                        </p:tgtEl>
                                        <p:attrNameLst>
                                          <p:attrName>ppt_x</p:attrName>
                                          <p:attrName>ppt_y</p:attrName>
                                        </p:attrNameLst>
                                      </p:cBhvr>
                                      <p:rCtr x="-19922" y="-694"/>
                                    </p:animMotion>
                                  </p:childTnLst>
                                  <p:subTnLst>
                                    <p:audio>
                                      <p:cMediaNode>
                                        <p:cTn display="0" masterRel="sameClick">
                                          <p:stCondLst>
                                            <p:cond evt="begin" delay="0">
                                              <p:tn val="49"/>
                                            </p:cond>
                                          </p:stCondLst>
                                          <p:endCondLst>
                                            <p:cond evt="onStopAudio" delay="0">
                                              <p:tgtEl>
                                                <p:sldTgt/>
                                              </p:tgtEl>
                                            </p:cond>
                                          </p:endCondLst>
                                        </p:cTn>
                                        <p:tgtEl>
                                          <p:sndTgt r:embed="rId4" name="wind.wav"/>
                                        </p:tgtEl>
                                      </p:cMediaNode>
                                    </p:audio>
                                  </p:subTnLst>
                                </p:cTn>
                              </p:par>
                              <p:par>
                                <p:cTn id="51" presetID="8" presetClass="emph" presetSubtype="0" fill="hold" nodeType="withEffect">
                                  <p:stCondLst>
                                    <p:cond delay="0"/>
                                  </p:stCondLst>
                                  <p:childTnLst>
                                    <p:animRot by="21600000">
                                      <p:cBhvr>
                                        <p:cTn id="52" dur="1750" fill="hold"/>
                                        <p:tgtEl>
                                          <p:spTgt spid="16"/>
                                        </p:tgtEl>
                                        <p:attrNameLst>
                                          <p:attrName>r</p:attrName>
                                        </p:attrNameLst>
                                      </p:cBhvr>
                                    </p:animRot>
                                  </p:childTnLst>
                                </p:cTn>
                              </p:par>
                            </p:childTnLst>
                          </p:cTn>
                        </p:par>
                        <p:par>
                          <p:cTn id="53" fill="hold">
                            <p:stCondLst>
                              <p:cond delay="1750"/>
                            </p:stCondLst>
                            <p:childTnLst>
                              <p:par>
                                <p:cTn id="54" presetID="50" presetClass="entr" presetSubtype="0" decel="100000"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1000" fill="hold"/>
                                        <p:tgtEl>
                                          <p:spTgt spid="8"/>
                                        </p:tgtEl>
                                        <p:attrNameLst>
                                          <p:attrName>ppt_w</p:attrName>
                                        </p:attrNameLst>
                                      </p:cBhvr>
                                      <p:tavLst>
                                        <p:tav tm="0">
                                          <p:val>
                                            <p:strVal val="#ppt_w+.3"/>
                                          </p:val>
                                        </p:tav>
                                        <p:tav tm="100000">
                                          <p:val>
                                            <p:strVal val="#ppt_w"/>
                                          </p:val>
                                        </p:tav>
                                      </p:tavLst>
                                    </p:anim>
                                    <p:anim calcmode="lin" valueType="num">
                                      <p:cBhvr>
                                        <p:cTn id="57" dur="1000" fill="hold"/>
                                        <p:tgtEl>
                                          <p:spTgt spid="8"/>
                                        </p:tgtEl>
                                        <p:attrNameLst>
                                          <p:attrName>ppt_h</p:attrName>
                                        </p:attrNameLst>
                                      </p:cBhvr>
                                      <p:tavLst>
                                        <p:tav tm="0">
                                          <p:val>
                                            <p:strVal val="#ppt_h"/>
                                          </p:val>
                                        </p:tav>
                                        <p:tav tm="100000">
                                          <p:val>
                                            <p:strVal val="#ppt_h"/>
                                          </p:val>
                                        </p:tav>
                                      </p:tavLst>
                                    </p:anim>
                                    <p:animEffect transition="in" filter="fade">
                                      <p:cBhvr>
                                        <p:cTn id="58" dur="1000"/>
                                        <p:tgtEl>
                                          <p:spTgt spid="8"/>
                                        </p:tgtEl>
                                      </p:cBhvr>
                                    </p:animEffect>
                                  </p:childTnLst>
                                  <p:subTnLst>
                                    <p:audio>
                                      <p:cMediaNode>
                                        <p:cTn display="0" masterRel="sameClick">
                                          <p:stCondLst>
                                            <p:cond evt="begin" delay="0">
                                              <p:tn val="54"/>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16"/>
                  </p:tgtEl>
                </p:cond>
              </p:nextCondLst>
            </p:seq>
            <p:seq concurrent="1" nextAc="seek">
              <p:cTn id="59" restart="whenNotActive" fill="hold" evtFilter="cancelBubble" nodeType="interactiveSeq">
                <p:stCondLst>
                  <p:cond evt="onClick" delay="0">
                    <p:tgtEl>
                      <p:spTgt spid="8"/>
                    </p:tgtEl>
                  </p:cond>
                </p:stCondLst>
                <p:endSync evt="end" delay="0">
                  <p:rtn val="all"/>
                </p:endSync>
                <p:childTnLst>
                  <p:par>
                    <p:cTn id="60" fill="hold">
                      <p:stCondLst>
                        <p:cond delay="0"/>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2"/>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8"/>
                                        </p:tgtEl>
                                      </p:cBhvr>
                                    </p:animEffect>
                                    <p:set>
                                      <p:cBhvr>
                                        <p:cTn id="68" dur="1" fill="hold">
                                          <p:stCondLst>
                                            <p:cond delay="499"/>
                                          </p:stCondLst>
                                        </p:cTn>
                                        <p:tgtEl>
                                          <p:spTgt spid="8"/>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22"/>
                                        </p:tgtEl>
                                      </p:cBhvr>
                                    </p:animEffect>
                                    <p:set>
                                      <p:cBhvr>
                                        <p:cTn id="71" dur="1" fill="hold">
                                          <p:stCondLst>
                                            <p:cond delay="499"/>
                                          </p:stCondLst>
                                        </p:cTn>
                                        <p:tgtEl>
                                          <p:spTgt spid="22"/>
                                        </p:tgtEl>
                                        <p:attrNameLst>
                                          <p:attrName>style.visibility</p:attrName>
                                        </p:attrNameLst>
                                      </p:cBhvr>
                                      <p:to>
                                        <p:strVal val="hidden"/>
                                      </p:to>
                                    </p:set>
                                  </p:childTnLst>
                                </p:cTn>
                              </p:par>
                              <p:par>
                                <p:cTn id="72" presetID="64" presetClass="path" presetSubtype="0" accel="50000" decel="50000" fill="hold" nodeType="withEffect">
                                  <p:stCondLst>
                                    <p:cond delay="0"/>
                                  </p:stCondLst>
                                  <p:childTnLst>
                                    <p:animMotion origin="layout" path="M -0.3931 -0.02291 L -0.06849 -0.91851 " pathEditMode="relative" rAng="0" ptsTypes="AA">
                                      <p:cBhvr>
                                        <p:cTn id="73" dur="1750" fill="hold"/>
                                        <p:tgtEl>
                                          <p:spTgt spid="16"/>
                                        </p:tgtEl>
                                        <p:attrNameLst>
                                          <p:attrName>ppt_x</p:attrName>
                                          <p:attrName>ppt_y</p:attrName>
                                        </p:attrNameLst>
                                      </p:cBhvr>
                                      <p:rCtr x="16224" y="-44769"/>
                                    </p:animMotion>
                                  </p:childTnLst>
                                  <p:subTnLst>
                                    <p:audio>
                                      <p:cMediaNode>
                                        <p:cTn display="0" masterRel="sameClick">
                                          <p:stCondLst>
                                            <p:cond evt="begin" delay="0">
                                              <p:tn val="72"/>
                                            </p:cond>
                                          </p:stCondLst>
                                          <p:endCondLst>
                                            <p:cond evt="onStopAudio" delay="0">
                                              <p:tgtEl>
                                                <p:sldTgt/>
                                              </p:tgtEl>
                                            </p:cond>
                                          </p:endCondLst>
                                        </p:cTn>
                                        <p:tgtEl>
                                          <p:sndTgt r:embed="rId4" name="wind.wav"/>
                                        </p:tgtEl>
                                      </p:cMediaNode>
                                    </p:audio>
                                  </p:subTnLst>
                                </p:cTn>
                              </p:par>
                              <p:par>
                                <p:cTn id="74" presetID="6" presetClass="emph" presetSubtype="0" fill="hold" nodeType="withEffect">
                                  <p:stCondLst>
                                    <p:cond delay="0"/>
                                  </p:stCondLst>
                                  <p:childTnLst>
                                    <p:animScale>
                                      <p:cBhvr>
                                        <p:cTn id="75" dur="1750" fill="hold"/>
                                        <p:tgtEl>
                                          <p:spTgt spid="16"/>
                                        </p:tgtEl>
                                      </p:cBhvr>
                                      <p:by x="150000" y="150000"/>
                                    </p:animScale>
                                  </p:childTnLst>
                                </p:cTn>
                              </p:par>
                              <p:par>
                                <p:cTn id="76" presetID="8" presetClass="emph" presetSubtype="0" fill="hold" nodeType="withEffect">
                                  <p:stCondLst>
                                    <p:cond delay="0"/>
                                  </p:stCondLst>
                                  <p:childTnLst>
                                    <p:animRot by="21600000">
                                      <p:cBhvr>
                                        <p:cTn id="77" dur="1750" fill="hold"/>
                                        <p:tgtEl>
                                          <p:spTgt spid="16"/>
                                        </p:tgtEl>
                                        <p:attrNameLst>
                                          <p:attrName>r</p:attrName>
                                        </p:attrNameLst>
                                      </p:cBhvr>
                                    </p:animRot>
                                  </p:childTnLst>
                                </p:cTn>
                              </p:par>
                            </p:childTnLst>
                          </p:cTn>
                        </p:par>
                      </p:childTnLst>
                    </p:cTn>
                  </p:par>
                </p:childTnLst>
              </p:cTn>
              <p:nextCondLst>
                <p:cond evt="onClick" delay="0">
                  <p:tgtEl>
                    <p:spTgt spid="8"/>
                  </p:tgtEl>
                </p:cond>
              </p:nextCondLst>
            </p:seq>
            <p:seq concurrent="1" nextAc="seek">
              <p:cTn id="78" restart="whenNotActive" fill="hold" evtFilter="cancelBubble" nodeType="interactiveSeq">
                <p:stCondLst>
                  <p:cond evt="onClick" delay="0">
                    <p:tgtEl>
                      <p:spTgt spid="14"/>
                    </p:tgtEl>
                  </p:cond>
                </p:stCondLst>
                <p:endSync evt="end" delay="0">
                  <p:rtn val="all"/>
                </p:endSync>
                <p:childTnLst>
                  <p:par>
                    <p:cTn id="79" fill="hold">
                      <p:stCondLst>
                        <p:cond delay="0"/>
                      </p:stCondLst>
                      <p:childTnLst>
                        <p:par>
                          <p:cTn id="80" fill="hold">
                            <p:stCondLst>
                              <p:cond delay="0"/>
                            </p:stCondLst>
                            <p:childTnLst>
                              <p:par>
                                <p:cTn id="81" presetID="64" presetClass="path" presetSubtype="0" accel="50000" decel="50000" fill="hold" nodeType="clickEffect">
                                  <p:stCondLst>
                                    <p:cond delay="0"/>
                                  </p:stCondLst>
                                  <p:childTnLst>
                                    <p:animMotion origin="layout" path="M 1.25E-6 4.07407E-6 L -0.41237 0.19282 " pathEditMode="relative" rAng="0" ptsTypes="AA">
                                      <p:cBhvr>
                                        <p:cTn id="82" dur="1750" fill="hold"/>
                                        <p:tgtEl>
                                          <p:spTgt spid="14"/>
                                        </p:tgtEl>
                                        <p:attrNameLst>
                                          <p:attrName>ppt_x</p:attrName>
                                          <p:attrName>ppt_y</p:attrName>
                                        </p:attrNameLst>
                                      </p:cBhvr>
                                      <p:rCtr x="-20625" y="9630"/>
                                    </p:animMotion>
                                  </p:childTnLst>
                                  <p:subTnLst>
                                    <p:audio>
                                      <p:cMediaNode>
                                        <p:cTn display="0" masterRel="sameClick">
                                          <p:stCondLst>
                                            <p:cond evt="begin" delay="0">
                                              <p:tn val="81"/>
                                            </p:cond>
                                          </p:stCondLst>
                                          <p:endCondLst>
                                            <p:cond evt="onStopAudio" delay="0">
                                              <p:tgtEl>
                                                <p:sldTgt/>
                                              </p:tgtEl>
                                            </p:cond>
                                          </p:endCondLst>
                                        </p:cTn>
                                        <p:tgtEl>
                                          <p:sndTgt r:embed="rId4" name="wind.wav"/>
                                        </p:tgtEl>
                                      </p:cMediaNode>
                                    </p:audio>
                                  </p:subTnLst>
                                </p:cTn>
                              </p:par>
                              <p:par>
                                <p:cTn id="83" presetID="8" presetClass="emph" presetSubtype="0" fill="hold" nodeType="withEffect">
                                  <p:stCondLst>
                                    <p:cond delay="0"/>
                                  </p:stCondLst>
                                  <p:childTnLst>
                                    <p:animRot by="21600000">
                                      <p:cBhvr>
                                        <p:cTn id="84" dur="1750" fill="hold"/>
                                        <p:tgtEl>
                                          <p:spTgt spid="14"/>
                                        </p:tgtEl>
                                        <p:attrNameLst>
                                          <p:attrName>r</p:attrName>
                                        </p:attrNameLst>
                                      </p:cBhvr>
                                    </p:animRot>
                                  </p:childTnLst>
                                </p:cTn>
                              </p:par>
                            </p:childTnLst>
                          </p:cTn>
                        </p:par>
                        <p:par>
                          <p:cTn id="85" fill="hold">
                            <p:stCondLst>
                              <p:cond delay="1750"/>
                            </p:stCondLst>
                            <p:childTnLst>
                              <p:par>
                                <p:cTn id="86" presetID="50" presetClass="entr" presetSubtype="0" decel="10000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 calcmode="lin" valueType="num">
                                      <p:cBhvr>
                                        <p:cTn id="88" dur="1000" fill="hold"/>
                                        <p:tgtEl>
                                          <p:spTgt spid="9"/>
                                        </p:tgtEl>
                                        <p:attrNameLst>
                                          <p:attrName>ppt_w</p:attrName>
                                        </p:attrNameLst>
                                      </p:cBhvr>
                                      <p:tavLst>
                                        <p:tav tm="0">
                                          <p:val>
                                            <p:strVal val="#ppt_w+.3"/>
                                          </p:val>
                                        </p:tav>
                                        <p:tav tm="100000">
                                          <p:val>
                                            <p:strVal val="#ppt_w"/>
                                          </p:val>
                                        </p:tav>
                                      </p:tavLst>
                                    </p:anim>
                                    <p:anim calcmode="lin" valueType="num">
                                      <p:cBhvr>
                                        <p:cTn id="89" dur="1000" fill="hold"/>
                                        <p:tgtEl>
                                          <p:spTgt spid="9"/>
                                        </p:tgtEl>
                                        <p:attrNameLst>
                                          <p:attrName>ppt_h</p:attrName>
                                        </p:attrNameLst>
                                      </p:cBhvr>
                                      <p:tavLst>
                                        <p:tav tm="0">
                                          <p:val>
                                            <p:strVal val="#ppt_h"/>
                                          </p:val>
                                        </p:tav>
                                        <p:tav tm="100000">
                                          <p:val>
                                            <p:strVal val="#ppt_h"/>
                                          </p:val>
                                        </p:tav>
                                      </p:tavLst>
                                    </p:anim>
                                    <p:animEffect transition="in" filter="fade">
                                      <p:cBhvr>
                                        <p:cTn id="90" dur="1000"/>
                                        <p:tgtEl>
                                          <p:spTgt spid="9"/>
                                        </p:tgtEl>
                                      </p:cBhvr>
                                    </p:animEffect>
                                  </p:childTnLst>
                                  <p:subTnLst>
                                    <p:audio>
                                      <p:cMediaNode>
                                        <p:cTn display="0" masterRel="sameClick">
                                          <p:stCondLst>
                                            <p:cond evt="begin" delay="0">
                                              <p:tn val="86"/>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14"/>
                  </p:tgtEl>
                </p:cond>
              </p:nextCondLst>
            </p:seq>
            <p:seq concurrent="1" nextAc="seek">
              <p:cTn id="91" restart="whenNotActive" fill="hold" evtFilter="cancelBubble" nodeType="interactiveSeq">
                <p:stCondLst>
                  <p:cond evt="onClick" delay="0">
                    <p:tgtEl>
                      <p:spTgt spid="9"/>
                    </p:tgtEl>
                  </p:cond>
                </p:stCondLst>
                <p:endSync evt="end" delay="0">
                  <p:rtn val="all"/>
                </p:endSync>
                <p:childTnLst>
                  <p:par>
                    <p:cTn id="92" fill="hold">
                      <p:stCondLst>
                        <p:cond delay="0"/>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23"/>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grpId="1" nodeType="clickEffect">
                                  <p:stCondLst>
                                    <p:cond delay="0"/>
                                  </p:stCondLst>
                                  <p:childTnLst>
                                    <p:animEffect transition="out" filter="fade">
                                      <p:cBhvr>
                                        <p:cTn id="99" dur="500"/>
                                        <p:tgtEl>
                                          <p:spTgt spid="9"/>
                                        </p:tgtEl>
                                      </p:cBhvr>
                                    </p:animEffect>
                                    <p:set>
                                      <p:cBhvr>
                                        <p:cTn id="100" dur="1" fill="hold">
                                          <p:stCondLst>
                                            <p:cond delay="499"/>
                                          </p:stCondLst>
                                        </p:cTn>
                                        <p:tgtEl>
                                          <p:spTgt spid="9"/>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23"/>
                                        </p:tgtEl>
                                      </p:cBhvr>
                                    </p:animEffect>
                                    <p:set>
                                      <p:cBhvr>
                                        <p:cTn id="103" dur="1" fill="hold">
                                          <p:stCondLst>
                                            <p:cond delay="499"/>
                                          </p:stCondLst>
                                        </p:cTn>
                                        <p:tgtEl>
                                          <p:spTgt spid="23"/>
                                        </p:tgtEl>
                                        <p:attrNameLst>
                                          <p:attrName>style.visibility</p:attrName>
                                        </p:attrNameLst>
                                      </p:cBhvr>
                                      <p:to>
                                        <p:strVal val="hidden"/>
                                      </p:to>
                                    </p:set>
                                  </p:childTnLst>
                                </p:cTn>
                              </p:par>
                              <p:par>
                                <p:cTn id="104" presetID="64" presetClass="path" presetSubtype="0" accel="50000" decel="50000" fill="hold" nodeType="withEffect">
                                  <p:stCondLst>
                                    <p:cond delay="0"/>
                                  </p:stCondLst>
                                  <p:childTnLst>
                                    <p:animMotion origin="layout" path="M -0.41862 0.19467 L -0.09727 -0.69306 " pathEditMode="relative" rAng="0" ptsTypes="AA">
                                      <p:cBhvr>
                                        <p:cTn id="105" dur="1750" fill="hold"/>
                                        <p:tgtEl>
                                          <p:spTgt spid="14"/>
                                        </p:tgtEl>
                                        <p:attrNameLst>
                                          <p:attrName>ppt_x</p:attrName>
                                          <p:attrName>ppt_y</p:attrName>
                                        </p:attrNameLst>
                                      </p:cBhvr>
                                      <p:rCtr x="16068" y="-44375"/>
                                    </p:animMotion>
                                  </p:childTnLst>
                                  <p:subTnLst>
                                    <p:audio>
                                      <p:cMediaNode>
                                        <p:cTn display="0" masterRel="sameClick">
                                          <p:stCondLst>
                                            <p:cond evt="begin" delay="0">
                                              <p:tn val="104"/>
                                            </p:cond>
                                          </p:stCondLst>
                                          <p:endCondLst>
                                            <p:cond evt="onStopAudio" delay="0">
                                              <p:tgtEl>
                                                <p:sldTgt/>
                                              </p:tgtEl>
                                            </p:cond>
                                          </p:endCondLst>
                                        </p:cTn>
                                        <p:tgtEl>
                                          <p:sndTgt r:embed="rId4" name="wind.wav"/>
                                        </p:tgtEl>
                                      </p:cMediaNode>
                                    </p:audio>
                                  </p:subTnLst>
                                </p:cTn>
                              </p:par>
                              <p:par>
                                <p:cTn id="106" presetID="6" presetClass="emph" presetSubtype="0" fill="hold" nodeType="withEffect">
                                  <p:stCondLst>
                                    <p:cond delay="0"/>
                                  </p:stCondLst>
                                  <p:childTnLst>
                                    <p:animScale>
                                      <p:cBhvr>
                                        <p:cTn id="107" dur="1750" fill="hold"/>
                                        <p:tgtEl>
                                          <p:spTgt spid="14"/>
                                        </p:tgtEl>
                                      </p:cBhvr>
                                      <p:by x="150000" y="150000"/>
                                    </p:animScale>
                                  </p:childTnLst>
                                </p:cTn>
                              </p:par>
                              <p:par>
                                <p:cTn id="108" presetID="8" presetClass="emph" presetSubtype="0" fill="hold" nodeType="withEffect">
                                  <p:stCondLst>
                                    <p:cond delay="0"/>
                                  </p:stCondLst>
                                  <p:childTnLst>
                                    <p:animRot by="21600000">
                                      <p:cBhvr>
                                        <p:cTn id="109" dur="1750" fill="hold"/>
                                        <p:tgtEl>
                                          <p:spTgt spid="14"/>
                                        </p:tgtEl>
                                        <p:attrNameLst>
                                          <p:attrName>r</p:attrName>
                                        </p:attrNameLst>
                                      </p:cBhvr>
                                    </p:animRot>
                                  </p:childTnLst>
                                </p:cTn>
                              </p:par>
                            </p:childTnLst>
                          </p:cTn>
                        </p:par>
                      </p:childTnLst>
                    </p:cTn>
                  </p:par>
                </p:childTnLst>
              </p:cTn>
              <p:nextCondLst>
                <p:cond evt="onClick" delay="0">
                  <p:tgtEl>
                    <p:spTgt spid="9"/>
                  </p:tgtEl>
                </p:cond>
              </p:nextCondLst>
            </p:seq>
            <p:seq concurrent="1" nextAc="seek">
              <p:cTn id="110" restart="whenNotActive" fill="hold" evtFilter="cancelBubble" nodeType="interactiveSeq">
                <p:stCondLst>
                  <p:cond evt="onClick" delay="0">
                    <p:tgtEl>
                      <p:spTgt spid="15"/>
                    </p:tgtEl>
                  </p:cond>
                </p:stCondLst>
                <p:endSync evt="end" delay="0">
                  <p:rtn val="all"/>
                </p:endSync>
                <p:childTnLst>
                  <p:par>
                    <p:cTn id="111" fill="hold">
                      <p:stCondLst>
                        <p:cond delay="0"/>
                      </p:stCondLst>
                      <p:childTnLst>
                        <p:par>
                          <p:cTn id="112" fill="hold">
                            <p:stCondLst>
                              <p:cond delay="0"/>
                            </p:stCondLst>
                            <p:childTnLst>
                              <p:par>
                                <p:cTn id="113" presetID="64" presetClass="path" presetSubtype="0" accel="50000" decel="50000" fill="hold" nodeType="clickEffect">
                                  <p:stCondLst>
                                    <p:cond delay="0"/>
                                  </p:stCondLst>
                                  <p:childTnLst>
                                    <p:animMotion origin="layout" path="M -4.16667E-6 4.07407E-6 L -0.62539 -0.13218 " pathEditMode="relative" rAng="0" ptsTypes="AA">
                                      <p:cBhvr>
                                        <p:cTn id="114" dur="1750" fill="hold"/>
                                        <p:tgtEl>
                                          <p:spTgt spid="15"/>
                                        </p:tgtEl>
                                        <p:attrNameLst>
                                          <p:attrName>ppt_x</p:attrName>
                                          <p:attrName>ppt_y</p:attrName>
                                        </p:attrNameLst>
                                      </p:cBhvr>
                                      <p:rCtr x="-31276" y="-6620"/>
                                    </p:animMotion>
                                  </p:childTnLst>
                                  <p:subTnLst>
                                    <p:audio>
                                      <p:cMediaNode>
                                        <p:cTn display="0" masterRel="sameClick">
                                          <p:stCondLst>
                                            <p:cond evt="begin" delay="0">
                                              <p:tn val="113"/>
                                            </p:cond>
                                          </p:stCondLst>
                                          <p:endCondLst>
                                            <p:cond evt="onStopAudio" delay="0">
                                              <p:tgtEl>
                                                <p:sldTgt/>
                                              </p:tgtEl>
                                            </p:cond>
                                          </p:endCondLst>
                                        </p:cTn>
                                        <p:tgtEl>
                                          <p:sndTgt r:embed="rId4" name="wind.wav"/>
                                        </p:tgtEl>
                                      </p:cMediaNode>
                                    </p:audio>
                                  </p:subTnLst>
                                </p:cTn>
                              </p:par>
                              <p:par>
                                <p:cTn id="115" presetID="8" presetClass="emph" presetSubtype="0" fill="hold" nodeType="withEffect">
                                  <p:stCondLst>
                                    <p:cond delay="0"/>
                                  </p:stCondLst>
                                  <p:childTnLst>
                                    <p:animRot by="21600000">
                                      <p:cBhvr>
                                        <p:cTn id="116" dur="1750" fill="hold"/>
                                        <p:tgtEl>
                                          <p:spTgt spid="15"/>
                                        </p:tgtEl>
                                        <p:attrNameLst>
                                          <p:attrName>r</p:attrName>
                                        </p:attrNameLst>
                                      </p:cBhvr>
                                    </p:animRot>
                                  </p:childTnLst>
                                </p:cTn>
                              </p:par>
                            </p:childTnLst>
                          </p:cTn>
                        </p:par>
                        <p:par>
                          <p:cTn id="117" fill="hold">
                            <p:stCondLst>
                              <p:cond delay="1750"/>
                            </p:stCondLst>
                            <p:childTnLst>
                              <p:par>
                                <p:cTn id="118" presetID="50" presetClass="entr" presetSubtype="0" decel="100000"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p:cTn id="120" dur="1000" fill="hold"/>
                                        <p:tgtEl>
                                          <p:spTgt spid="10"/>
                                        </p:tgtEl>
                                        <p:attrNameLst>
                                          <p:attrName>ppt_w</p:attrName>
                                        </p:attrNameLst>
                                      </p:cBhvr>
                                      <p:tavLst>
                                        <p:tav tm="0">
                                          <p:val>
                                            <p:strVal val="#ppt_w+.3"/>
                                          </p:val>
                                        </p:tav>
                                        <p:tav tm="100000">
                                          <p:val>
                                            <p:strVal val="#ppt_w"/>
                                          </p:val>
                                        </p:tav>
                                      </p:tavLst>
                                    </p:anim>
                                    <p:anim calcmode="lin" valueType="num">
                                      <p:cBhvr>
                                        <p:cTn id="121" dur="1000" fill="hold"/>
                                        <p:tgtEl>
                                          <p:spTgt spid="10"/>
                                        </p:tgtEl>
                                        <p:attrNameLst>
                                          <p:attrName>ppt_h</p:attrName>
                                        </p:attrNameLst>
                                      </p:cBhvr>
                                      <p:tavLst>
                                        <p:tav tm="0">
                                          <p:val>
                                            <p:strVal val="#ppt_h"/>
                                          </p:val>
                                        </p:tav>
                                        <p:tav tm="100000">
                                          <p:val>
                                            <p:strVal val="#ppt_h"/>
                                          </p:val>
                                        </p:tav>
                                      </p:tavLst>
                                    </p:anim>
                                    <p:animEffect transition="in" filter="fade">
                                      <p:cBhvr>
                                        <p:cTn id="122" dur="1000"/>
                                        <p:tgtEl>
                                          <p:spTgt spid="10"/>
                                        </p:tgtEl>
                                      </p:cBhvr>
                                    </p:animEffect>
                                  </p:childTnLst>
                                  <p:subTnLst>
                                    <p:audio>
                                      <p:cMediaNode>
                                        <p:cTn display="0" masterRel="sameClick">
                                          <p:stCondLst>
                                            <p:cond evt="begin" delay="0">
                                              <p:tn val="118"/>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15"/>
                  </p:tgtEl>
                </p:cond>
              </p:nextCondLst>
            </p:seq>
            <p:seq concurrent="1" nextAc="seek">
              <p:cTn id="123" restart="whenNotActive" fill="hold" evtFilter="cancelBubble" nodeType="interactiveSeq">
                <p:stCondLst>
                  <p:cond evt="onClick" delay="0">
                    <p:tgtEl>
                      <p:spTgt spid="10"/>
                    </p:tgtEl>
                  </p:cond>
                </p:stCondLst>
                <p:endSync evt="end" delay="0">
                  <p:rtn val="all"/>
                </p:endSync>
                <p:childTnLst>
                  <p:par>
                    <p:cTn id="124" fill="hold">
                      <p:stCondLst>
                        <p:cond delay="0"/>
                      </p:stCondLst>
                      <p:childTnLst>
                        <p:par>
                          <p:cTn id="125" fill="hold">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24"/>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10" presetClass="exit" presetSubtype="0" fill="hold" grpId="1" nodeType="clickEffect">
                                  <p:stCondLst>
                                    <p:cond delay="0"/>
                                  </p:stCondLst>
                                  <p:childTnLst>
                                    <p:animEffect transition="out" filter="fade">
                                      <p:cBhvr>
                                        <p:cTn id="131" dur="500"/>
                                        <p:tgtEl>
                                          <p:spTgt spid="10"/>
                                        </p:tgtEl>
                                      </p:cBhvr>
                                    </p:animEffect>
                                    <p:set>
                                      <p:cBhvr>
                                        <p:cTn id="132" dur="1" fill="hold">
                                          <p:stCondLst>
                                            <p:cond delay="499"/>
                                          </p:stCondLst>
                                        </p:cTn>
                                        <p:tgtEl>
                                          <p:spTgt spid="10"/>
                                        </p:tgtEl>
                                        <p:attrNameLst>
                                          <p:attrName>style.visibility</p:attrName>
                                        </p:attrNameLst>
                                      </p:cBhvr>
                                      <p:to>
                                        <p:strVal val="hidden"/>
                                      </p:to>
                                    </p:set>
                                  </p:childTnLst>
                                </p:cTn>
                              </p:par>
                              <p:par>
                                <p:cTn id="133" presetID="10" presetClass="exit" presetSubtype="0" fill="hold" grpId="1" nodeType="withEffect">
                                  <p:stCondLst>
                                    <p:cond delay="0"/>
                                  </p:stCondLst>
                                  <p:childTnLst>
                                    <p:animEffect transition="out" filter="fade">
                                      <p:cBhvr>
                                        <p:cTn id="134" dur="500"/>
                                        <p:tgtEl>
                                          <p:spTgt spid="24"/>
                                        </p:tgtEl>
                                      </p:cBhvr>
                                    </p:animEffect>
                                    <p:set>
                                      <p:cBhvr>
                                        <p:cTn id="135" dur="1" fill="hold">
                                          <p:stCondLst>
                                            <p:cond delay="499"/>
                                          </p:stCondLst>
                                        </p:cTn>
                                        <p:tgtEl>
                                          <p:spTgt spid="24"/>
                                        </p:tgtEl>
                                        <p:attrNameLst>
                                          <p:attrName>style.visibility</p:attrName>
                                        </p:attrNameLst>
                                      </p:cBhvr>
                                      <p:to>
                                        <p:strVal val="hidden"/>
                                      </p:to>
                                    </p:set>
                                  </p:childTnLst>
                                </p:cTn>
                              </p:par>
                              <p:par>
                                <p:cTn id="136" presetID="64" presetClass="path" presetSubtype="0" accel="50000" decel="50000" fill="hold" nodeType="withEffect">
                                  <p:stCondLst>
                                    <p:cond delay="0"/>
                                  </p:stCondLst>
                                  <p:childTnLst>
                                    <p:animMotion origin="layout" path="M -0.63059 -0.12292 L -0.30677 -1.00649 " pathEditMode="relative" rAng="0" ptsTypes="AA">
                                      <p:cBhvr>
                                        <p:cTn id="137" dur="1750" fill="hold"/>
                                        <p:tgtEl>
                                          <p:spTgt spid="15"/>
                                        </p:tgtEl>
                                        <p:attrNameLst>
                                          <p:attrName>ppt_x</p:attrName>
                                          <p:attrName>ppt_y</p:attrName>
                                        </p:attrNameLst>
                                      </p:cBhvr>
                                      <p:rCtr x="16185" y="-44167"/>
                                    </p:animMotion>
                                  </p:childTnLst>
                                  <p:subTnLst>
                                    <p:audio>
                                      <p:cMediaNode>
                                        <p:cTn display="0" masterRel="sameClick">
                                          <p:stCondLst>
                                            <p:cond evt="begin" delay="0">
                                              <p:tn val="136"/>
                                            </p:cond>
                                          </p:stCondLst>
                                          <p:endCondLst>
                                            <p:cond evt="onStopAudio" delay="0">
                                              <p:tgtEl>
                                                <p:sldTgt/>
                                              </p:tgtEl>
                                            </p:cond>
                                          </p:endCondLst>
                                        </p:cTn>
                                        <p:tgtEl>
                                          <p:sndTgt r:embed="rId4" name="wind.wav"/>
                                        </p:tgtEl>
                                      </p:cMediaNode>
                                    </p:audio>
                                  </p:subTnLst>
                                </p:cTn>
                              </p:par>
                              <p:par>
                                <p:cTn id="138" presetID="6" presetClass="emph" presetSubtype="0" fill="hold" nodeType="withEffect">
                                  <p:stCondLst>
                                    <p:cond delay="0"/>
                                  </p:stCondLst>
                                  <p:childTnLst>
                                    <p:animScale>
                                      <p:cBhvr>
                                        <p:cTn id="139" dur="1750" fill="hold"/>
                                        <p:tgtEl>
                                          <p:spTgt spid="15"/>
                                        </p:tgtEl>
                                      </p:cBhvr>
                                      <p:by x="150000" y="150000"/>
                                    </p:animScale>
                                  </p:childTnLst>
                                </p:cTn>
                              </p:par>
                              <p:par>
                                <p:cTn id="140" presetID="8" presetClass="emph" presetSubtype="0" fill="hold" nodeType="withEffect">
                                  <p:stCondLst>
                                    <p:cond delay="0"/>
                                  </p:stCondLst>
                                  <p:childTnLst>
                                    <p:animRot by="21600000">
                                      <p:cBhvr>
                                        <p:cTn id="141" dur="1750" fill="hold"/>
                                        <p:tgtEl>
                                          <p:spTgt spid="15"/>
                                        </p:tgtEl>
                                        <p:attrNameLst>
                                          <p:attrName>r</p:attrName>
                                        </p:attrNameLst>
                                      </p:cBhvr>
                                    </p:animRot>
                                  </p:childTnLst>
                                </p:cTn>
                              </p:par>
                            </p:childTnLst>
                          </p:cTn>
                        </p:par>
                      </p:childTnLst>
                    </p:cTn>
                  </p:par>
                </p:childTnLst>
              </p:cTn>
              <p:nextCondLst>
                <p:cond evt="onClick" delay="0">
                  <p:tgtEl>
                    <p:spTgt spid="10"/>
                  </p:tgtEl>
                </p:cond>
              </p:nextCondLst>
            </p:seq>
            <p:seq concurrent="1" nextAc="seek">
              <p:cTn id="142" restart="whenNotActive" fill="hold" evtFilter="cancelBubble" nodeType="interactiveSeq">
                <p:stCondLst>
                  <p:cond evt="onClick" delay="0">
                    <p:tgtEl>
                      <p:spTgt spid="17"/>
                    </p:tgtEl>
                  </p:cond>
                </p:stCondLst>
                <p:endSync evt="end" delay="0">
                  <p:rtn val="all"/>
                </p:endSync>
                <p:childTnLst>
                  <p:par>
                    <p:cTn id="143" fill="hold">
                      <p:stCondLst>
                        <p:cond delay="0"/>
                      </p:stCondLst>
                      <p:childTnLst>
                        <p:par>
                          <p:cTn id="144" fill="hold">
                            <p:stCondLst>
                              <p:cond delay="0"/>
                            </p:stCondLst>
                            <p:childTnLst>
                              <p:par>
                                <p:cTn id="145" presetID="64" presetClass="path" presetSubtype="0" accel="50000" decel="50000" fill="hold" nodeType="clickEffect">
                                  <p:stCondLst>
                                    <p:cond delay="0"/>
                                  </p:stCondLst>
                                  <p:childTnLst>
                                    <p:animMotion origin="layout" path="M -3.33333E-6 -3.7037E-6 L -0.64687 0.08496 " pathEditMode="relative" rAng="0" ptsTypes="AA">
                                      <p:cBhvr>
                                        <p:cTn id="146" dur="1750" fill="hold"/>
                                        <p:tgtEl>
                                          <p:spTgt spid="17"/>
                                        </p:tgtEl>
                                        <p:attrNameLst>
                                          <p:attrName>ppt_x</p:attrName>
                                          <p:attrName>ppt_y</p:attrName>
                                        </p:attrNameLst>
                                      </p:cBhvr>
                                      <p:rCtr x="-32370" y="4167"/>
                                    </p:animMotion>
                                  </p:childTnLst>
                                  <p:subTnLst>
                                    <p:audio>
                                      <p:cMediaNode>
                                        <p:cTn display="0" masterRel="sameClick">
                                          <p:stCondLst>
                                            <p:cond evt="begin" delay="0">
                                              <p:tn val="145"/>
                                            </p:cond>
                                          </p:stCondLst>
                                          <p:endCondLst>
                                            <p:cond evt="onStopAudio" delay="0">
                                              <p:tgtEl>
                                                <p:sldTgt/>
                                              </p:tgtEl>
                                            </p:cond>
                                          </p:endCondLst>
                                        </p:cTn>
                                        <p:tgtEl>
                                          <p:sndTgt r:embed="rId4" name="wind.wav"/>
                                        </p:tgtEl>
                                      </p:cMediaNode>
                                    </p:audio>
                                  </p:subTnLst>
                                </p:cTn>
                              </p:par>
                              <p:par>
                                <p:cTn id="147" presetID="8" presetClass="emph" presetSubtype="0" fill="hold" nodeType="withEffect">
                                  <p:stCondLst>
                                    <p:cond delay="0"/>
                                  </p:stCondLst>
                                  <p:childTnLst>
                                    <p:animRot by="21600000">
                                      <p:cBhvr>
                                        <p:cTn id="148" dur="1750" fill="hold"/>
                                        <p:tgtEl>
                                          <p:spTgt spid="17"/>
                                        </p:tgtEl>
                                        <p:attrNameLst>
                                          <p:attrName>r</p:attrName>
                                        </p:attrNameLst>
                                      </p:cBhvr>
                                    </p:animRot>
                                  </p:childTnLst>
                                </p:cTn>
                              </p:par>
                            </p:childTnLst>
                          </p:cTn>
                        </p:par>
                        <p:par>
                          <p:cTn id="149" fill="hold">
                            <p:stCondLst>
                              <p:cond delay="1750"/>
                            </p:stCondLst>
                            <p:childTnLst>
                              <p:par>
                                <p:cTn id="150" presetID="50" presetClass="entr" presetSubtype="0" decel="100000" fill="hold" grpId="0" nodeType="afterEffect">
                                  <p:stCondLst>
                                    <p:cond delay="0"/>
                                  </p:stCondLst>
                                  <p:childTnLst>
                                    <p:set>
                                      <p:cBhvr>
                                        <p:cTn id="151" dur="1" fill="hold">
                                          <p:stCondLst>
                                            <p:cond delay="0"/>
                                          </p:stCondLst>
                                        </p:cTn>
                                        <p:tgtEl>
                                          <p:spTgt spid="11"/>
                                        </p:tgtEl>
                                        <p:attrNameLst>
                                          <p:attrName>style.visibility</p:attrName>
                                        </p:attrNameLst>
                                      </p:cBhvr>
                                      <p:to>
                                        <p:strVal val="visible"/>
                                      </p:to>
                                    </p:set>
                                    <p:anim calcmode="lin" valueType="num">
                                      <p:cBhvr>
                                        <p:cTn id="152" dur="1000" fill="hold"/>
                                        <p:tgtEl>
                                          <p:spTgt spid="11"/>
                                        </p:tgtEl>
                                        <p:attrNameLst>
                                          <p:attrName>ppt_w</p:attrName>
                                        </p:attrNameLst>
                                      </p:cBhvr>
                                      <p:tavLst>
                                        <p:tav tm="0">
                                          <p:val>
                                            <p:strVal val="#ppt_w+.3"/>
                                          </p:val>
                                        </p:tav>
                                        <p:tav tm="100000">
                                          <p:val>
                                            <p:strVal val="#ppt_w"/>
                                          </p:val>
                                        </p:tav>
                                      </p:tavLst>
                                    </p:anim>
                                    <p:anim calcmode="lin" valueType="num">
                                      <p:cBhvr>
                                        <p:cTn id="153" dur="1000" fill="hold"/>
                                        <p:tgtEl>
                                          <p:spTgt spid="11"/>
                                        </p:tgtEl>
                                        <p:attrNameLst>
                                          <p:attrName>ppt_h</p:attrName>
                                        </p:attrNameLst>
                                      </p:cBhvr>
                                      <p:tavLst>
                                        <p:tav tm="0">
                                          <p:val>
                                            <p:strVal val="#ppt_h"/>
                                          </p:val>
                                        </p:tav>
                                        <p:tav tm="100000">
                                          <p:val>
                                            <p:strVal val="#ppt_h"/>
                                          </p:val>
                                        </p:tav>
                                      </p:tavLst>
                                    </p:anim>
                                    <p:animEffect transition="in" filter="fade">
                                      <p:cBhvr>
                                        <p:cTn id="154" dur="1000"/>
                                        <p:tgtEl>
                                          <p:spTgt spid="11"/>
                                        </p:tgtEl>
                                      </p:cBhvr>
                                    </p:animEffect>
                                  </p:childTnLst>
                                  <p:subTnLst>
                                    <p:audio>
                                      <p:cMediaNode>
                                        <p:cTn display="0" masterRel="sameClick">
                                          <p:stCondLst>
                                            <p:cond evt="begin" delay="0">
                                              <p:tn val="150"/>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17"/>
                  </p:tgtEl>
                </p:cond>
              </p:nextCondLst>
            </p:seq>
            <p:seq concurrent="1" nextAc="seek">
              <p:cTn id="155" restart="whenNotActive" fill="hold" evtFilter="cancelBubble" nodeType="interactiveSeq">
                <p:stCondLst>
                  <p:cond evt="onClick" delay="0">
                    <p:tgtEl>
                      <p:spTgt spid="11"/>
                    </p:tgtEl>
                  </p:cond>
                </p:stCondLst>
                <p:endSync evt="end" delay="0">
                  <p:rtn val="all"/>
                </p:endSync>
                <p:childTnLst>
                  <p:par>
                    <p:cTn id="156" fill="hold">
                      <p:stCondLst>
                        <p:cond delay="0"/>
                      </p:stCondLst>
                      <p:childTnLst>
                        <p:par>
                          <p:cTn id="157" fill="hold">
                            <p:stCondLst>
                              <p:cond delay="0"/>
                            </p:stCondLst>
                            <p:childTnLst>
                              <p:par>
                                <p:cTn id="158" presetID="1" presetClass="entr" presetSubtype="0" fill="hold" grpId="0" nodeType="clickEffect">
                                  <p:stCondLst>
                                    <p:cond delay="0"/>
                                  </p:stCondLst>
                                  <p:childTnLst>
                                    <p:set>
                                      <p:cBhvr>
                                        <p:cTn id="159" dur="1" fill="hold">
                                          <p:stCondLst>
                                            <p:cond delay="0"/>
                                          </p:stCondLst>
                                        </p:cTn>
                                        <p:tgtEl>
                                          <p:spTgt spid="25"/>
                                        </p:tgtEl>
                                        <p:attrNameLst>
                                          <p:attrName>style.visibility</p:attrName>
                                        </p:attrNameLst>
                                      </p:cBhvr>
                                      <p:to>
                                        <p:strVal val="visible"/>
                                      </p:to>
                                    </p:set>
                                  </p:childTnLst>
                                </p:cTn>
                              </p:par>
                            </p:childTnLst>
                          </p:cTn>
                        </p:par>
                      </p:childTnLst>
                    </p:cTn>
                  </p:par>
                  <p:par>
                    <p:cTn id="160" fill="hold">
                      <p:stCondLst>
                        <p:cond delay="indefinite"/>
                      </p:stCondLst>
                      <p:childTnLst>
                        <p:par>
                          <p:cTn id="161" fill="hold">
                            <p:stCondLst>
                              <p:cond delay="0"/>
                            </p:stCondLst>
                            <p:childTnLst>
                              <p:par>
                                <p:cTn id="162" presetID="10" presetClass="exit" presetSubtype="0" fill="hold" grpId="1" nodeType="clickEffect">
                                  <p:stCondLst>
                                    <p:cond delay="0"/>
                                  </p:stCondLst>
                                  <p:childTnLst>
                                    <p:animEffect transition="out" filter="fade">
                                      <p:cBhvr>
                                        <p:cTn id="163" dur="500"/>
                                        <p:tgtEl>
                                          <p:spTgt spid="11"/>
                                        </p:tgtEl>
                                      </p:cBhvr>
                                    </p:animEffect>
                                    <p:set>
                                      <p:cBhvr>
                                        <p:cTn id="164" dur="1" fill="hold">
                                          <p:stCondLst>
                                            <p:cond delay="499"/>
                                          </p:stCondLst>
                                        </p:cTn>
                                        <p:tgtEl>
                                          <p:spTgt spid="11"/>
                                        </p:tgtEl>
                                        <p:attrNameLst>
                                          <p:attrName>style.visibility</p:attrName>
                                        </p:attrNameLst>
                                      </p:cBhvr>
                                      <p:to>
                                        <p:strVal val="hidden"/>
                                      </p:to>
                                    </p:set>
                                  </p:childTnLst>
                                </p:cTn>
                              </p:par>
                              <p:par>
                                <p:cTn id="165" presetID="10" presetClass="exit" presetSubtype="0" fill="hold" grpId="1" nodeType="withEffect">
                                  <p:stCondLst>
                                    <p:cond delay="0"/>
                                  </p:stCondLst>
                                  <p:childTnLst>
                                    <p:animEffect transition="out" filter="fade">
                                      <p:cBhvr>
                                        <p:cTn id="166" dur="500"/>
                                        <p:tgtEl>
                                          <p:spTgt spid="25"/>
                                        </p:tgtEl>
                                      </p:cBhvr>
                                    </p:animEffect>
                                    <p:set>
                                      <p:cBhvr>
                                        <p:cTn id="167" dur="1" fill="hold">
                                          <p:stCondLst>
                                            <p:cond delay="499"/>
                                          </p:stCondLst>
                                        </p:cTn>
                                        <p:tgtEl>
                                          <p:spTgt spid="25"/>
                                        </p:tgtEl>
                                        <p:attrNameLst>
                                          <p:attrName>style.visibility</p:attrName>
                                        </p:attrNameLst>
                                      </p:cBhvr>
                                      <p:to>
                                        <p:strVal val="hidden"/>
                                      </p:to>
                                    </p:set>
                                  </p:childTnLst>
                                </p:cTn>
                              </p:par>
                              <p:par>
                                <p:cTn id="168" presetID="64" presetClass="path" presetSubtype="0" accel="50000" decel="50000" fill="hold" nodeType="withEffect">
                                  <p:stCondLst>
                                    <p:cond delay="0"/>
                                  </p:stCondLst>
                                  <p:childTnLst>
                                    <p:animMotion origin="layout" path="M -0.65208 0.09421 L -0.33007 -0.79144 " pathEditMode="relative" rAng="0" ptsTypes="AA">
                                      <p:cBhvr>
                                        <p:cTn id="169" dur="1750" fill="hold"/>
                                        <p:tgtEl>
                                          <p:spTgt spid="17"/>
                                        </p:tgtEl>
                                        <p:attrNameLst>
                                          <p:attrName>ppt_x</p:attrName>
                                          <p:attrName>ppt_y</p:attrName>
                                        </p:attrNameLst>
                                      </p:cBhvr>
                                      <p:rCtr x="16094" y="-44282"/>
                                    </p:animMotion>
                                  </p:childTnLst>
                                  <p:subTnLst>
                                    <p:audio>
                                      <p:cMediaNode>
                                        <p:cTn display="0" masterRel="sameClick">
                                          <p:stCondLst>
                                            <p:cond evt="begin" delay="0">
                                              <p:tn val="168"/>
                                            </p:cond>
                                          </p:stCondLst>
                                          <p:endCondLst>
                                            <p:cond evt="onStopAudio" delay="0">
                                              <p:tgtEl>
                                                <p:sldTgt/>
                                              </p:tgtEl>
                                            </p:cond>
                                          </p:endCondLst>
                                        </p:cTn>
                                        <p:tgtEl>
                                          <p:sndTgt r:embed="rId4" name="wind.wav"/>
                                        </p:tgtEl>
                                      </p:cMediaNode>
                                    </p:audio>
                                  </p:subTnLst>
                                </p:cTn>
                              </p:par>
                              <p:par>
                                <p:cTn id="170" presetID="6" presetClass="emph" presetSubtype="0" fill="hold" nodeType="withEffect">
                                  <p:stCondLst>
                                    <p:cond delay="0"/>
                                  </p:stCondLst>
                                  <p:childTnLst>
                                    <p:animScale>
                                      <p:cBhvr>
                                        <p:cTn id="171" dur="1750" fill="hold"/>
                                        <p:tgtEl>
                                          <p:spTgt spid="17"/>
                                        </p:tgtEl>
                                      </p:cBhvr>
                                      <p:by x="150000" y="150000"/>
                                    </p:animScale>
                                  </p:childTnLst>
                                </p:cTn>
                              </p:par>
                              <p:par>
                                <p:cTn id="172" presetID="8" presetClass="emph" presetSubtype="0" fill="hold" nodeType="withEffect">
                                  <p:stCondLst>
                                    <p:cond delay="0"/>
                                  </p:stCondLst>
                                  <p:childTnLst>
                                    <p:animRot by="21600000">
                                      <p:cBhvr>
                                        <p:cTn id="173" dur="1750" fill="hold"/>
                                        <p:tgtEl>
                                          <p:spTgt spid="17"/>
                                        </p:tgtEl>
                                        <p:attrNameLst>
                                          <p:attrName>r</p:attrName>
                                        </p:attrNameLst>
                                      </p:cBhvr>
                                    </p:animRot>
                                  </p:childTnLst>
                                </p:cTn>
                              </p:par>
                            </p:childTnLst>
                          </p:cTn>
                        </p:par>
                      </p:childTnLst>
                    </p:cTn>
                  </p:par>
                </p:childTnLst>
              </p:cTn>
              <p:nextCondLst>
                <p:cond evt="onClick" delay="0">
                  <p:tgtEl>
                    <p:spTgt spid="11"/>
                  </p:tgtEl>
                </p:cond>
              </p:nextCondLst>
            </p:seq>
            <p:seq concurrent="1" nextAc="seek">
              <p:cTn id="174" restart="whenNotActive" fill="hold" evtFilter="cancelBubble" nodeType="interactiveSeq">
                <p:stCondLst>
                  <p:cond evt="onClick" delay="0">
                    <p:tgtEl>
                      <p:spTgt spid="18"/>
                    </p:tgtEl>
                  </p:cond>
                </p:stCondLst>
                <p:endSync evt="end" delay="0">
                  <p:rtn val="all"/>
                </p:endSync>
                <p:childTnLst>
                  <p:par>
                    <p:cTn id="175" fill="hold">
                      <p:stCondLst>
                        <p:cond delay="0"/>
                      </p:stCondLst>
                      <p:childTnLst>
                        <p:par>
                          <p:cTn id="176" fill="hold">
                            <p:stCondLst>
                              <p:cond delay="0"/>
                            </p:stCondLst>
                            <p:childTnLst>
                              <p:par>
                                <p:cTn id="177" presetID="64" presetClass="path" presetSubtype="0" accel="50000" decel="50000" fill="hold" nodeType="clickEffect">
                                  <p:stCondLst>
                                    <p:cond delay="0"/>
                                  </p:stCondLst>
                                  <p:childTnLst>
                                    <p:animMotion origin="layout" path="M 5E-6 -7.40741E-7 L -0.53606 0.2669 " pathEditMode="relative" rAng="0" ptsTypes="AA">
                                      <p:cBhvr>
                                        <p:cTn id="178" dur="1750" fill="hold"/>
                                        <p:tgtEl>
                                          <p:spTgt spid="18"/>
                                        </p:tgtEl>
                                        <p:attrNameLst>
                                          <p:attrName>ppt_x</p:attrName>
                                          <p:attrName>ppt_y</p:attrName>
                                        </p:attrNameLst>
                                      </p:cBhvr>
                                      <p:rCtr x="-26875" y="13495"/>
                                    </p:animMotion>
                                  </p:childTnLst>
                                  <p:subTnLst>
                                    <p:audio>
                                      <p:cMediaNode>
                                        <p:cTn display="0" masterRel="sameClick">
                                          <p:stCondLst>
                                            <p:cond evt="begin" delay="0">
                                              <p:tn val="177"/>
                                            </p:cond>
                                          </p:stCondLst>
                                          <p:endCondLst>
                                            <p:cond evt="onStopAudio" delay="0">
                                              <p:tgtEl>
                                                <p:sldTgt/>
                                              </p:tgtEl>
                                            </p:cond>
                                          </p:endCondLst>
                                        </p:cTn>
                                        <p:tgtEl>
                                          <p:sndTgt r:embed="rId4" name="wind.wav"/>
                                        </p:tgtEl>
                                      </p:cMediaNode>
                                    </p:audio>
                                  </p:subTnLst>
                                </p:cTn>
                              </p:par>
                              <p:par>
                                <p:cTn id="179" presetID="8" presetClass="emph" presetSubtype="0" fill="hold" nodeType="withEffect">
                                  <p:stCondLst>
                                    <p:cond delay="0"/>
                                  </p:stCondLst>
                                  <p:childTnLst>
                                    <p:animRot by="21600000">
                                      <p:cBhvr>
                                        <p:cTn id="180" dur="1750" fill="hold"/>
                                        <p:tgtEl>
                                          <p:spTgt spid="18"/>
                                        </p:tgtEl>
                                        <p:attrNameLst>
                                          <p:attrName>r</p:attrName>
                                        </p:attrNameLst>
                                      </p:cBhvr>
                                    </p:animRot>
                                  </p:childTnLst>
                                </p:cTn>
                              </p:par>
                            </p:childTnLst>
                          </p:cTn>
                        </p:par>
                        <p:par>
                          <p:cTn id="181" fill="hold">
                            <p:stCondLst>
                              <p:cond delay="1750"/>
                            </p:stCondLst>
                            <p:childTnLst>
                              <p:par>
                                <p:cTn id="182" presetID="50" presetClass="entr" presetSubtype="0" decel="100000" fill="hold" grpId="0" nodeType="afterEffect">
                                  <p:stCondLst>
                                    <p:cond delay="0"/>
                                  </p:stCondLst>
                                  <p:childTnLst>
                                    <p:set>
                                      <p:cBhvr>
                                        <p:cTn id="183" dur="1" fill="hold">
                                          <p:stCondLst>
                                            <p:cond delay="0"/>
                                          </p:stCondLst>
                                        </p:cTn>
                                        <p:tgtEl>
                                          <p:spTgt spid="12"/>
                                        </p:tgtEl>
                                        <p:attrNameLst>
                                          <p:attrName>style.visibility</p:attrName>
                                        </p:attrNameLst>
                                      </p:cBhvr>
                                      <p:to>
                                        <p:strVal val="visible"/>
                                      </p:to>
                                    </p:set>
                                    <p:anim calcmode="lin" valueType="num">
                                      <p:cBhvr>
                                        <p:cTn id="184" dur="1000" fill="hold"/>
                                        <p:tgtEl>
                                          <p:spTgt spid="12"/>
                                        </p:tgtEl>
                                        <p:attrNameLst>
                                          <p:attrName>ppt_w</p:attrName>
                                        </p:attrNameLst>
                                      </p:cBhvr>
                                      <p:tavLst>
                                        <p:tav tm="0">
                                          <p:val>
                                            <p:strVal val="#ppt_w+.3"/>
                                          </p:val>
                                        </p:tav>
                                        <p:tav tm="100000">
                                          <p:val>
                                            <p:strVal val="#ppt_w"/>
                                          </p:val>
                                        </p:tav>
                                      </p:tavLst>
                                    </p:anim>
                                    <p:anim calcmode="lin" valueType="num">
                                      <p:cBhvr>
                                        <p:cTn id="185" dur="1000" fill="hold"/>
                                        <p:tgtEl>
                                          <p:spTgt spid="12"/>
                                        </p:tgtEl>
                                        <p:attrNameLst>
                                          <p:attrName>ppt_h</p:attrName>
                                        </p:attrNameLst>
                                      </p:cBhvr>
                                      <p:tavLst>
                                        <p:tav tm="0">
                                          <p:val>
                                            <p:strVal val="#ppt_h"/>
                                          </p:val>
                                        </p:tav>
                                        <p:tav tm="100000">
                                          <p:val>
                                            <p:strVal val="#ppt_h"/>
                                          </p:val>
                                        </p:tav>
                                      </p:tavLst>
                                    </p:anim>
                                    <p:animEffect transition="in" filter="fade">
                                      <p:cBhvr>
                                        <p:cTn id="186" dur="1000"/>
                                        <p:tgtEl>
                                          <p:spTgt spid="12"/>
                                        </p:tgtEl>
                                      </p:cBhvr>
                                    </p:animEffect>
                                  </p:childTnLst>
                                  <p:subTnLst>
                                    <p:audio>
                                      <p:cMediaNode>
                                        <p:cTn display="0" masterRel="sameClick">
                                          <p:stCondLst>
                                            <p:cond evt="begin" delay="0">
                                              <p:tn val="182"/>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18"/>
                  </p:tgtEl>
                </p:cond>
              </p:nextCondLst>
            </p:seq>
            <p:seq concurrent="1" nextAc="seek">
              <p:cTn id="187" restart="whenNotActive" fill="hold" evtFilter="cancelBubble" nodeType="interactiveSeq">
                <p:stCondLst>
                  <p:cond evt="onClick" delay="0">
                    <p:tgtEl>
                      <p:spTgt spid="12"/>
                    </p:tgtEl>
                  </p:cond>
                </p:stCondLst>
                <p:endSync evt="end" delay="0">
                  <p:rtn val="all"/>
                </p:endSync>
                <p:childTnLst>
                  <p:par>
                    <p:cTn id="188" fill="hold">
                      <p:stCondLst>
                        <p:cond delay="0"/>
                      </p:stCondLst>
                      <p:childTnLst>
                        <p:par>
                          <p:cTn id="189" fill="hold">
                            <p:stCondLst>
                              <p:cond delay="0"/>
                            </p:stCondLst>
                            <p:childTnLst>
                              <p:par>
                                <p:cTn id="190" presetID="1" presetClass="entr" presetSubtype="0" fill="hold" grpId="0" nodeType="clickEffect">
                                  <p:stCondLst>
                                    <p:cond delay="0"/>
                                  </p:stCondLst>
                                  <p:childTnLst>
                                    <p:set>
                                      <p:cBhvr>
                                        <p:cTn id="191" dur="1" fill="hold">
                                          <p:stCondLst>
                                            <p:cond delay="0"/>
                                          </p:stCondLst>
                                        </p:cTn>
                                        <p:tgtEl>
                                          <p:spTgt spid="26"/>
                                        </p:tgtEl>
                                        <p:attrNameLst>
                                          <p:attrName>style.visibility</p:attrName>
                                        </p:attrNameLst>
                                      </p:cBhvr>
                                      <p:to>
                                        <p:strVal val="visible"/>
                                      </p:to>
                                    </p:set>
                                  </p:childTnLst>
                                </p:cTn>
                              </p:par>
                            </p:childTnLst>
                          </p:cTn>
                        </p:par>
                      </p:childTnLst>
                    </p:cTn>
                  </p:par>
                  <p:par>
                    <p:cTn id="192" fill="hold">
                      <p:stCondLst>
                        <p:cond delay="indefinite"/>
                      </p:stCondLst>
                      <p:childTnLst>
                        <p:par>
                          <p:cTn id="193" fill="hold">
                            <p:stCondLst>
                              <p:cond delay="0"/>
                            </p:stCondLst>
                            <p:childTnLst>
                              <p:par>
                                <p:cTn id="194" presetID="10" presetClass="exit" presetSubtype="0" fill="hold" grpId="1" nodeType="clickEffect">
                                  <p:stCondLst>
                                    <p:cond delay="0"/>
                                  </p:stCondLst>
                                  <p:childTnLst>
                                    <p:animEffect transition="out" filter="fade">
                                      <p:cBhvr>
                                        <p:cTn id="195" dur="500"/>
                                        <p:tgtEl>
                                          <p:spTgt spid="12"/>
                                        </p:tgtEl>
                                      </p:cBhvr>
                                    </p:animEffect>
                                    <p:set>
                                      <p:cBhvr>
                                        <p:cTn id="196" dur="1" fill="hold">
                                          <p:stCondLst>
                                            <p:cond delay="499"/>
                                          </p:stCondLst>
                                        </p:cTn>
                                        <p:tgtEl>
                                          <p:spTgt spid="12"/>
                                        </p:tgtEl>
                                        <p:attrNameLst>
                                          <p:attrName>style.visibility</p:attrName>
                                        </p:attrNameLst>
                                      </p:cBhvr>
                                      <p:to>
                                        <p:strVal val="hidden"/>
                                      </p:to>
                                    </p:set>
                                  </p:childTnLst>
                                </p:cTn>
                              </p:par>
                              <p:par>
                                <p:cTn id="197" presetID="10" presetClass="exit" presetSubtype="0" fill="hold" grpId="1" nodeType="withEffect">
                                  <p:stCondLst>
                                    <p:cond delay="0"/>
                                  </p:stCondLst>
                                  <p:childTnLst>
                                    <p:animEffect transition="out" filter="fade">
                                      <p:cBhvr>
                                        <p:cTn id="198" dur="500"/>
                                        <p:tgtEl>
                                          <p:spTgt spid="26"/>
                                        </p:tgtEl>
                                      </p:cBhvr>
                                    </p:animEffect>
                                    <p:set>
                                      <p:cBhvr>
                                        <p:cTn id="199" dur="1" fill="hold">
                                          <p:stCondLst>
                                            <p:cond delay="499"/>
                                          </p:stCondLst>
                                        </p:cTn>
                                        <p:tgtEl>
                                          <p:spTgt spid="26"/>
                                        </p:tgtEl>
                                        <p:attrNameLst>
                                          <p:attrName>style.visibility</p:attrName>
                                        </p:attrNameLst>
                                      </p:cBhvr>
                                      <p:to>
                                        <p:strVal val="hidden"/>
                                      </p:to>
                                    </p:set>
                                  </p:childTnLst>
                                </p:cTn>
                              </p:par>
                              <p:par>
                                <p:cTn id="200" presetID="64" presetClass="path" presetSubtype="0" accel="50000" decel="50000" fill="hold" nodeType="withEffect">
                                  <p:stCondLst>
                                    <p:cond delay="0"/>
                                  </p:stCondLst>
                                  <p:childTnLst>
                                    <p:animMotion origin="layout" path="M -0.53606 0.31505 L -0.21067 -0.56412 " pathEditMode="relative" rAng="0" ptsTypes="AA">
                                      <p:cBhvr>
                                        <p:cTn id="201" dur="1750" fill="hold"/>
                                        <p:tgtEl>
                                          <p:spTgt spid="18"/>
                                        </p:tgtEl>
                                        <p:attrNameLst>
                                          <p:attrName>ppt_x</p:attrName>
                                          <p:attrName>ppt_y</p:attrName>
                                        </p:attrNameLst>
                                      </p:cBhvr>
                                      <p:rCtr x="16263" y="-43958"/>
                                    </p:animMotion>
                                  </p:childTnLst>
                                  <p:subTnLst>
                                    <p:audio>
                                      <p:cMediaNode>
                                        <p:cTn display="0" masterRel="sameClick">
                                          <p:stCondLst>
                                            <p:cond evt="begin" delay="0">
                                              <p:tn val="200"/>
                                            </p:cond>
                                          </p:stCondLst>
                                          <p:endCondLst>
                                            <p:cond evt="onStopAudio" delay="0">
                                              <p:tgtEl>
                                                <p:sldTgt/>
                                              </p:tgtEl>
                                            </p:cond>
                                          </p:endCondLst>
                                        </p:cTn>
                                        <p:tgtEl>
                                          <p:sndTgt r:embed="rId4" name="wind.wav"/>
                                        </p:tgtEl>
                                      </p:cMediaNode>
                                    </p:audio>
                                  </p:subTnLst>
                                </p:cTn>
                              </p:par>
                              <p:par>
                                <p:cTn id="202" presetID="6" presetClass="emph" presetSubtype="0" fill="hold" nodeType="withEffect">
                                  <p:stCondLst>
                                    <p:cond delay="0"/>
                                  </p:stCondLst>
                                  <p:childTnLst>
                                    <p:animScale>
                                      <p:cBhvr>
                                        <p:cTn id="203" dur="1750" fill="hold"/>
                                        <p:tgtEl>
                                          <p:spTgt spid="18"/>
                                        </p:tgtEl>
                                      </p:cBhvr>
                                      <p:by x="150000" y="150000"/>
                                    </p:animScale>
                                  </p:childTnLst>
                                </p:cTn>
                              </p:par>
                              <p:par>
                                <p:cTn id="204" presetID="8" presetClass="emph" presetSubtype="0" fill="hold" nodeType="withEffect">
                                  <p:stCondLst>
                                    <p:cond delay="0"/>
                                  </p:stCondLst>
                                  <p:childTnLst>
                                    <p:animRot by="21600000">
                                      <p:cBhvr>
                                        <p:cTn id="205" dur="1750" fill="hold"/>
                                        <p:tgtEl>
                                          <p:spTgt spid="18"/>
                                        </p:tgtEl>
                                        <p:attrNameLst>
                                          <p:attrName>r</p:attrName>
                                        </p:attrNameLst>
                                      </p:cBhvr>
                                    </p:animRot>
                                  </p:childTnLst>
                                </p:cTn>
                              </p:par>
                            </p:childTnLst>
                          </p:cTn>
                        </p:par>
                      </p:childTnLst>
                    </p:cTn>
                  </p:par>
                </p:childTnLst>
              </p:cTn>
              <p:nextCondLst>
                <p:cond evt="onClick" delay="0">
                  <p:tgtEl>
                    <p:spTgt spid="12"/>
                  </p:tgtEl>
                </p:cond>
              </p:nextCondLst>
            </p:seq>
            <p:audio>
              <p:cMediaNode vol="80000">
                <p:cTn id="206" fill="hold" display="0">
                  <p:stCondLst>
                    <p:cond delay="indefinite"/>
                  </p:stCondLst>
                  <p:endCondLst>
                    <p:cond evt="onStopAudio" delay="0">
                      <p:tgtEl>
                        <p:sldTgt/>
                      </p:tgtEl>
                    </p:cond>
                  </p:endCondLst>
                </p:cTn>
                <p:tgtEl>
                  <p:spTgt spid="19"/>
                </p:tgtEl>
              </p:cMediaNode>
            </p:audio>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6764" y="1293083"/>
            <a:ext cx="10696169" cy="646331"/>
            <a:chOff x="1776210" y="10884"/>
            <a:chExt cx="5874384" cy="646331"/>
          </a:xfrm>
          <a:noFill/>
        </p:grpSpPr>
        <p:sp>
          <p:nvSpPr>
            <p:cNvPr id="3" name="TextBox 2"/>
            <p:cNvSpPr txBox="1"/>
            <p:nvPr/>
          </p:nvSpPr>
          <p:spPr>
            <a:xfrm>
              <a:off x="1776210" y="10884"/>
              <a:ext cx="5874384" cy="646331"/>
            </a:xfrm>
            <a:prstGeom prst="rect">
              <a:avLst/>
            </a:prstGeom>
            <a:grpFill/>
            <a:ln w="28575">
              <a:noFill/>
            </a:ln>
            <a:scene3d>
              <a:camera prst="orthographicFront"/>
              <a:lightRig rig="threePt" dir="t"/>
            </a:scene3d>
            <a:sp3d>
              <a:bevelT prst="convex"/>
            </a:sp3d>
          </p:spPr>
          <p:txBody>
            <a:bodyPr wrap="square" rtlCol="0">
              <a:spAutoFit/>
            </a:bodyPr>
            <a:lstStyle/>
            <a:p>
              <a:pPr algn="ctr"/>
              <a:r>
                <a:rPr lang="en-US" sz="3600" b="1">
                  <a:solidFill>
                    <a:srgbClr val="00B050"/>
                  </a:solidFill>
                  <a:latin typeface="Times New Roman" panose="02020603050405020304" pitchFamily="18" charset="0"/>
                  <a:cs typeface="Times New Roman" panose="02020603050405020304" pitchFamily="18" charset="0"/>
                </a:rPr>
                <a:t>Hoạt động 4: </a:t>
              </a:r>
              <a:r>
                <a:rPr lang="en-US" sz="3600">
                  <a:solidFill>
                    <a:srgbClr val="00B050"/>
                  </a:solidFill>
                  <a:latin typeface="Times New Roman" panose="02020603050405020304" pitchFamily="18" charset="0"/>
                  <a:cs typeface="Times New Roman" panose="02020603050405020304" pitchFamily="18" charset="0"/>
                </a:rPr>
                <a:t>Chỉ ra số thích hợp cho       theo mẫu: </a:t>
              </a:r>
            </a:p>
          </p:txBody>
        </p:sp>
        <p:sp>
          <p:nvSpPr>
            <p:cNvPr id="4" name="Rounded Rectangle 3"/>
            <p:cNvSpPr/>
            <p:nvPr/>
          </p:nvSpPr>
          <p:spPr>
            <a:xfrm>
              <a:off x="5997054" y="130901"/>
              <a:ext cx="251072" cy="437585"/>
            </a:xfrm>
            <a:prstGeom prst="roundRect">
              <a:avLst/>
            </a:prstGeom>
            <a:grpFill/>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solidFill>
                    <a:sysClr val="windowText" lastClr="000000"/>
                  </a:solidFill>
                  <a:latin typeface="+mj-lt"/>
                </a:rPr>
                <a:t>?</a:t>
              </a:r>
            </a:p>
          </p:txBody>
        </p:sp>
      </p:grpSp>
      <p:graphicFrame>
        <p:nvGraphicFramePr>
          <p:cNvPr id="5" name="Table 4"/>
          <p:cNvGraphicFramePr>
            <a:graphicFrameLocks noGrp="1"/>
          </p:cNvGraphicFramePr>
          <p:nvPr>
            <p:extLst>
              <p:ext uri="{D42A27DB-BD31-4B8C-83A1-F6EECF244321}">
                <p14:modId xmlns:p14="http://schemas.microsoft.com/office/powerpoint/2010/main" val="3103294044"/>
              </p:ext>
            </p:extLst>
          </p:nvPr>
        </p:nvGraphicFramePr>
        <p:xfrm>
          <a:off x="729345" y="2264896"/>
          <a:ext cx="10254341" cy="3108960"/>
        </p:xfrm>
        <a:graphic>
          <a:graphicData uri="http://schemas.openxmlformats.org/drawingml/2006/table">
            <a:tbl>
              <a:tblPr firstRow="1" bandRow="1">
                <a:tableStyleId>{5940675A-B579-460E-94D1-54222C63F5DA}</a:tableStyleId>
              </a:tblPr>
              <a:tblGrid>
                <a:gridCol w="950663">
                  <a:extLst>
                    <a:ext uri="{9D8B030D-6E8A-4147-A177-3AD203B41FA5}">
                      <a16:colId xmlns:a16="http://schemas.microsoft.com/office/drawing/2014/main" val="2840696672"/>
                    </a:ext>
                  </a:extLst>
                </a:gridCol>
                <a:gridCol w="2529266">
                  <a:extLst>
                    <a:ext uri="{9D8B030D-6E8A-4147-A177-3AD203B41FA5}">
                      <a16:colId xmlns:a16="http://schemas.microsoft.com/office/drawing/2014/main" val="3963977828"/>
                    </a:ext>
                  </a:extLst>
                </a:gridCol>
                <a:gridCol w="2513403">
                  <a:extLst>
                    <a:ext uri="{9D8B030D-6E8A-4147-A177-3AD203B41FA5}">
                      <a16:colId xmlns:a16="http://schemas.microsoft.com/office/drawing/2014/main" val="3929126487"/>
                    </a:ext>
                  </a:extLst>
                </a:gridCol>
                <a:gridCol w="4261009">
                  <a:extLst>
                    <a:ext uri="{9D8B030D-6E8A-4147-A177-3AD203B41FA5}">
                      <a16:colId xmlns:a16="http://schemas.microsoft.com/office/drawing/2014/main" val="530868233"/>
                    </a:ext>
                  </a:extLst>
                </a:gridCol>
              </a:tblGrid>
              <a:tr h="370840">
                <a:tc>
                  <a:txBody>
                    <a:bodyPr/>
                    <a:lstStyle/>
                    <a:p>
                      <a:pPr algn="ctr"/>
                      <a:r>
                        <a:rPr lang="en-US" sz="3600">
                          <a:solidFill>
                            <a:schemeClr val="accent1">
                              <a:lumMod val="50000"/>
                            </a:schemeClr>
                          </a:solidFill>
                          <a:latin typeface="+mj-lt"/>
                          <a:cs typeface="Times New Roman" panose="02020603050405020304" pitchFamily="18" charset="0"/>
                        </a:rPr>
                        <a:t>m</a:t>
                      </a:r>
                    </a:p>
                  </a:txBody>
                  <a:tcPr anchor="ctr">
                    <a:solidFill>
                      <a:schemeClr val="accent4">
                        <a:lumMod val="40000"/>
                        <a:lumOff val="60000"/>
                      </a:schemeClr>
                    </a:solidFill>
                  </a:tcPr>
                </a:tc>
                <a:tc>
                  <a:txBody>
                    <a:bodyPr/>
                    <a:lstStyle/>
                    <a:p>
                      <a:pPr algn="ctr"/>
                      <a:r>
                        <a:rPr lang="en-US" sz="3600">
                          <a:solidFill>
                            <a:schemeClr val="accent1">
                              <a:lumMod val="50000"/>
                            </a:schemeClr>
                          </a:solidFill>
                          <a:latin typeface="+mj-lt"/>
                          <a:cs typeface="Times New Roman" panose="02020603050405020304" pitchFamily="18" charset="0"/>
                        </a:rPr>
                        <a:t>Số</a:t>
                      </a:r>
                      <a:r>
                        <a:rPr lang="en-US" sz="3600" baseline="0">
                          <a:solidFill>
                            <a:schemeClr val="accent1">
                              <a:lumMod val="50000"/>
                            </a:schemeClr>
                          </a:solidFill>
                          <a:latin typeface="+mj-lt"/>
                          <a:cs typeface="Times New Roman" panose="02020603050405020304" pitchFamily="18" charset="0"/>
                        </a:rPr>
                        <a:t> a chia hết cho m</a:t>
                      </a:r>
                      <a:endParaRPr lang="en-US" sz="3600">
                        <a:solidFill>
                          <a:schemeClr val="accent1">
                            <a:lumMod val="50000"/>
                          </a:schemeClr>
                        </a:solidFill>
                        <a:latin typeface="+mj-lt"/>
                        <a:cs typeface="Times New Roman" panose="02020603050405020304" pitchFamily="18" charset="0"/>
                      </a:endParaRPr>
                    </a:p>
                  </a:txBody>
                  <a:tcPr anchor="ctr">
                    <a:solidFill>
                      <a:schemeClr val="accent4">
                        <a:lumMod val="40000"/>
                        <a:lumOff val="60000"/>
                      </a:schemeClr>
                    </a:solidFill>
                  </a:tcPr>
                </a:tc>
                <a:tc>
                  <a:txBody>
                    <a:bodyPr/>
                    <a:lstStyle/>
                    <a:p>
                      <a:pPr algn="ctr"/>
                      <a:r>
                        <a:rPr lang="en-US" sz="3600">
                          <a:solidFill>
                            <a:schemeClr val="accent1">
                              <a:lumMod val="50000"/>
                            </a:schemeClr>
                          </a:solidFill>
                          <a:latin typeface="+mj-lt"/>
                          <a:cs typeface="Times New Roman" panose="02020603050405020304" pitchFamily="18" charset="0"/>
                        </a:rPr>
                        <a:t>Số</a:t>
                      </a:r>
                      <a:r>
                        <a:rPr lang="en-US" sz="3600" baseline="0">
                          <a:solidFill>
                            <a:schemeClr val="accent1">
                              <a:lumMod val="50000"/>
                            </a:schemeClr>
                          </a:solidFill>
                          <a:latin typeface="+mj-lt"/>
                          <a:cs typeface="Times New Roman" panose="02020603050405020304" pitchFamily="18" charset="0"/>
                        </a:rPr>
                        <a:t> b chia hết cho m</a:t>
                      </a:r>
                      <a:endParaRPr lang="en-US" sz="3600">
                        <a:solidFill>
                          <a:schemeClr val="accent1">
                            <a:lumMod val="50000"/>
                          </a:schemeClr>
                        </a:solidFill>
                        <a:latin typeface="+mj-lt"/>
                        <a:cs typeface="Times New Roman" panose="02020603050405020304" pitchFamily="18" charset="0"/>
                      </a:endParaRPr>
                    </a:p>
                  </a:txBody>
                  <a:tcPr anchor="ctr">
                    <a:solidFill>
                      <a:schemeClr val="accent4">
                        <a:lumMod val="40000"/>
                        <a:lumOff val="60000"/>
                      </a:schemeClr>
                    </a:solidFill>
                  </a:tcPr>
                </a:tc>
                <a:tc>
                  <a:txBody>
                    <a:bodyPr/>
                    <a:lstStyle/>
                    <a:p>
                      <a:pPr algn="ctr"/>
                      <a:r>
                        <a:rPr lang="en-US" sz="3600">
                          <a:solidFill>
                            <a:schemeClr val="accent1">
                              <a:lumMod val="50000"/>
                            </a:schemeClr>
                          </a:solidFill>
                          <a:latin typeface="+mj-lt"/>
                          <a:cs typeface="Times New Roman" panose="02020603050405020304" pitchFamily="18" charset="0"/>
                        </a:rPr>
                        <a:t>Thực</a:t>
                      </a:r>
                      <a:r>
                        <a:rPr lang="en-US" sz="3600" baseline="0">
                          <a:solidFill>
                            <a:schemeClr val="accent1">
                              <a:lumMod val="50000"/>
                            </a:schemeClr>
                          </a:solidFill>
                          <a:latin typeface="+mj-lt"/>
                          <a:cs typeface="Times New Roman" panose="02020603050405020304" pitchFamily="18" charset="0"/>
                        </a:rPr>
                        <a:t> hiện phép chia (a + b) cho m</a:t>
                      </a:r>
                      <a:endParaRPr lang="en-US" sz="3600">
                        <a:solidFill>
                          <a:schemeClr val="accent1">
                            <a:lumMod val="50000"/>
                          </a:schemeClr>
                        </a:solidFill>
                        <a:latin typeface="+mj-lt"/>
                        <a:cs typeface="Times New Roman" panose="02020603050405020304" pitchFamily="18" charset="0"/>
                      </a:endParaRPr>
                    </a:p>
                  </a:txBody>
                  <a:tcPr anchor="ctr">
                    <a:solidFill>
                      <a:schemeClr val="accent4">
                        <a:lumMod val="40000"/>
                        <a:lumOff val="60000"/>
                      </a:schemeClr>
                    </a:solidFill>
                  </a:tcPr>
                </a:tc>
                <a:extLst>
                  <a:ext uri="{0D108BD9-81ED-4DB2-BD59-A6C34878D82A}">
                    <a16:rowId xmlns:a16="http://schemas.microsoft.com/office/drawing/2014/main" val="2074404931"/>
                  </a:ext>
                </a:extLst>
              </a:tr>
              <a:tr h="370840">
                <a:tc>
                  <a:txBody>
                    <a:bodyPr/>
                    <a:lstStyle/>
                    <a:p>
                      <a:pPr algn="ctr"/>
                      <a:r>
                        <a:rPr lang="en-US" sz="3600">
                          <a:latin typeface="+mj-lt"/>
                          <a:cs typeface="Times New Roman" panose="02020603050405020304" pitchFamily="18" charset="0"/>
                        </a:rPr>
                        <a:t>5</a:t>
                      </a:r>
                    </a:p>
                  </a:txBody>
                  <a:tcPr/>
                </a:tc>
                <a:tc>
                  <a:txBody>
                    <a:bodyPr/>
                    <a:lstStyle/>
                    <a:p>
                      <a:pPr algn="ctr"/>
                      <a:r>
                        <a:rPr lang="en-US" sz="3600">
                          <a:latin typeface="+mj-lt"/>
                          <a:cs typeface="Times New Roman" panose="02020603050405020304" pitchFamily="18" charset="0"/>
                        </a:rPr>
                        <a:t>95</a:t>
                      </a:r>
                    </a:p>
                  </a:txBody>
                  <a:tcPr/>
                </a:tc>
                <a:tc>
                  <a:txBody>
                    <a:bodyPr/>
                    <a:lstStyle/>
                    <a:p>
                      <a:pPr algn="ctr"/>
                      <a:r>
                        <a:rPr lang="en-US" sz="3600">
                          <a:latin typeface="+mj-lt"/>
                          <a:cs typeface="Times New Roman" panose="02020603050405020304" pitchFamily="18" charset="0"/>
                        </a:rPr>
                        <a:t>55</a:t>
                      </a:r>
                    </a:p>
                  </a:txBody>
                  <a:tcPr/>
                </a:tc>
                <a:tc>
                  <a:txBody>
                    <a:bodyPr/>
                    <a:lstStyle/>
                    <a:p>
                      <a:pPr algn="ctr"/>
                      <a:r>
                        <a:rPr lang="en-US" sz="3600">
                          <a:latin typeface="+mj-lt"/>
                          <a:cs typeface="Times New Roman" panose="02020603050405020304" pitchFamily="18" charset="0"/>
                        </a:rPr>
                        <a:t>(95 + 55) : 5 = 30</a:t>
                      </a:r>
                    </a:p>
                  </a:txBody>
                  <a:tcPr/>
                </a:tc>
                <a:extLst>
                  <a:ext uri="{0D108BD9-81ED-4DB2-BD59-A6C34878D82A}">
                    <a16:rowId xmlns:a16="http://schemas.microsoft.com/office/drawing/2014/main" val="3012909308"/>
                  </a:ext>
                </a:extLst>
              </a:tr>
              <a:tr h="370840">
                <a:tc>
                  <a:txBody>
                    <a:bodyPr/>
                    <a:lstStyle/>
                    <a:p>
                      <a:pPr algn="ctr"/>
                      <a:r>
                        <a:rPr lang="en-US" sz="3600">
                          <a:latin typeface="+mj-lt"/>
                          <a:cs typeface="Times New Roman" panose="02020603050405020304" pitchFamily="18" charset="0"/>
                        </a:rPr>
                        <a:t>6</a:t>
                      </a:r>
                    </a:p>
                  </a:txBody>
                  <a:tcPr/>
                </a:tc>
                <a:tc>
                  <a:txBody>
                    <a:bodyPr/>
                    <a:lstStyle/>
                    <a:p>
                      <a:pPr algn="ctr"/>
                      <a:endParaRPr lang="en-US" sz="3600">
                        <a:latin typeface="+mj-lt"/>
                        <a:cs typeface="Times New Roman" panose="02020603050405020304" pitchFamily="18" charset="0"/>
                      </a:endParaRPr>
                    </a:p>
                  </a:txBody>
                  <a:tcPr/>
                </a:tc>
                <a:tc>
                  <a:txBody>
                    <a:bodyPr/>
                    <a:lstStyle/>
                    <a:p>
                      <a:pPr algn="ctr"/>
                      <a:endParaRPr lang="en-US" sz="3600">
                        <a:latin typeface="+mj-lt"/>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mn-lt"/>
                          <a:ea typeface="+mn-ea"/>
                          <a:cs typeface="Times New Roman" panose="02020603050405020304" pitchFamily="18" charset="0"/>
                        </a:rPr>
                        <a:t>  (     +     ) : 6 =      </a:t>
                      </a:r>
                      <a:endParaRPr lang="en-US" sz="3600">
                        <a:latin typeface="+mj-lt"/>
                        <a:cs typeface="Times New Roman" panose="02020603050405020304" pitchFamily="18" charset="0"/>
                      </a:endParaRPr>
                    </a:p>
                  </a:txBody>
                  <a:tcPr/>
                </a:tc>
                <a:extLst>
                  <a:ext uri="{0D108BD9-81ED-4DB2-BD59-A6C34878D82A}">
                    <a16:rowId xmlns:a16="http://schemas.microsoft.com/office/drawing/2014/main" val="3661655204"/>
                  </a:ext>
                </a:extLst>
              </a:tr>
              <a:tr h="370840">
                <a:tc>
                  <a:txBody>
                    <a:bodyPr/>
                    <a:lstStyle/>
                    <a:p>
                      <a:pPr algn="ctr"/>
                      <a:r>
                        <a:rPr lang="en-US" sz="3600">
                          <a:latin typeface="+mj-lt"/>
                          <a:cs typeface="Times New Roman" panose="02020603050405020304" pitchFamily="18" charset="0"/>
                        </a:rPr>
                        <a:t>9</a:t>
                      </a:r>
                    </a:p>
                  </a:txBody>
                  <a:tcPr/>
                </a:tc>
                <a:tc>
                  <a:txBody>
                    <a:bodyPr/>
                    <a:lstStyle/>
                    <a:p>
                      <a:pPr algn="ctr"/>
                      <a:endParaRPr lang="en-US" sz="3600">
                        <a:latin typeface="+mj-lt"/>
                        <a:cs typeface="Times New Roman" panose="02020603050405020304" pitchFamily="18" charset="0"/>
                      </a:endParaRPr>
                    </a:p>
                  </a:txBody>
                  <a:tcPr/>
                </a:tc>
                <a:tc>
                  <a:txBody>
                    <a:bodyPr/>
                    <a:lstStyle/>
                    <a:p>
                      <a:pPr algn="ctr"/>
                      <a:endParaRPr lang="en-US" sz="3600">
                        <a:latin typeface="+mj-lt"/>
                        <a:cs typeface="Times New Roman" panose="02020603050405020304" pitchFamily="18" charset="0"/>
                      </a:endParaRPr>
                    </a:p>
                  </a:txBody>
                  <a:tcPr/>
                </a:tc>
                <a:tc>
                  <a:txBody>
                    <a:bodyPr/>
                    <a:lstStyle/>
                    <a:p>
                      <a:pPr algn="l"/>
                      <a:r>
                        <a:rPr kumimoji="0" lang="en-US" sz="3600" b="0" i="0" u="none" strike="noStrike" kern="1200" cap="none" spc="0" normalizeH="0" baseline="0" noProof="0">
                          <a:ln>
                            <a:noFill/>
                          </a:ln>
                          <a:solidFill>
                            <a:prstClr val="black"/>
                          </a:solidFill>
                          <a:effectLst/>
                          <a:uLnTx/>
                          <a:uFillTx/>
                          <a:latin typeface="+mn-lt"/>
                          <a:ea typeface="+mn-ea"/>
                          <a:cs typeface="Times New Roman" panose="02020603050405020304" pitchFamily="18" charset="0"/>
                        </a:rPr>
                        <a:t>  (     +     ) : 9 = </a:t>
                      </a:r>
                      <a:endParaRPr lang="en-US" sz="3600">
                        <a:latin typeface="+mj-lt"/>
                        <a:cs typeface="Times New Roman" panose="02020603050405020304" pitchFamily="18" charset="0"/>
                      </a:endParaRPr>
                    </a:p>
                  </a:txBody>
                  <a:tcPr/>
                </a:tc>
                <a:extLst>
                  <a:ext uri="{0D108BD9-81ED-4DB2-BD59-A6C34878D82A}">
                    <a16:rowId xmlns:a16="http://schemas.microsoft.com/office/drawing/2014/main" val="2144881673"/>
                  </a:ext>
                </a:extLst>
              </a:tr>
            </a:tbl>
          </a:graphicData>
        </a:graphic>
      </p:graphicFrame>
      <p:sp>
        <p:nvSpPr>
          <p:cNvPr id="6" name="Rounded Rectangle 5"/>
          <p:cNvSpPr/>
          <p:nvPr/>
        </p:nvSpPr>
        <p:spPr>
          <a:xfrm>
            <a:off x="8227890" y="4799202"/>
            <a:ext cx="498000" cy="492652"/>
          </a:xfrm>
          <a:prstGeom prst="roundRect">
            <a:avLst/>
          </a:prstGeom>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cs typeface="Times New Roman" panose="02020603050405020304" pitchFamily="18" charset="0"/>
              </a:rPr>
              <a:t>?</a:t>
            </a:r>
          </a:p>
        </p:txBody>
      </p:sp>
      <p:sp>
        <p:nvSpPr>
          <p:cNvPr id="7" name="Rounded Rectangle 6"/>
          <p:cNvSpPr/>
          <p:nvPr/>
        </p:nvSpPr>
        <p:spPr>
          <a:xfrm>
            <a:off x="7253910" y="4799202"/>
            <a:ext cx="498000" cy="492652"/>
          </a:xfrm>
          <a:prstGeom prst="roundRect">
            <a:avLst/>
          </a:prstGeom>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cs typeface="Times New Roman" panose="02020603050405020304" pitchFamily="18" charset="0"/>
              </a:rPr>
              <a:t>?</a:t>
            </a:r>
          </a:p>
        </p:txBody>
      </p:sp>
      <p:sp>
        <p:nvSpPr>
          <p:cNvPr id="8" name="Rounded Rectangle 7"/>
          <p:cNvSpPr/>
          <p:nvPr/>
        </p:nvSpPr>
        <p:spPr>
          <a:xfrm>
            <a:off x="5249985" y="4799202"/>
            <a:ext cx="498000" cy="492652"/>
          </a:xfrm>
          <a:prstGeom prst="roundRect">
            <a:avLst/>
          </a:prstGeom>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cs typeface="Times New Roman" panose="02020603050405020304" pitchFamily="18" charset="0"/>
              </a:rPr>
              <a:t>?</a:t>
            </a:r>
          </a:p>
        </p:txBody>
      </p:sp>
      <p:sp>
        <p:nvSpPr>
          <p:cNvPr id="9" name="Rounded Rectangle 8"/>
          <p:cNvSpPr/>
          <p:nvPr/>
        </p:nvSpPr>
        <p:spPr>
          <a:xfrm>
            <a:off x="5255848" y="4157894"/>
            <a:ext cx="498000" cy="492652"/>
          </a:xfrm>
          <a:prstGeom prst="roundRect">
            <a:avLst/>
          </a:prstGeom>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cs typeface="Times New Roman" panose="02020603050405020304" pitchFamily="18" charset="0"/>
              </a:rPr>
              <a:t>?</a:t>
            </a:r>
          </a:p>
        </p:txBody>
      </p:sp>
      <p:sp>
        <p:nvSpPr>
          <p:cNvPr id="10" name="Rounded Rectangle 9"/>
          <p:cNvSpPr/>
          <p:nvPr/>
        </p:nvSpPr>
        <p:spPr>
          <a:xfrm>
            <a:off x="2675733" y="4799202"/>
            <a:ext cx="498000" cy="492652"/>
          </a:xfrm>
          <a:prstGeom prst="roundRect">
            <a:avLst/>
          </a:prstGeom>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cs typeface="Times New Roman" panose="02020603050405020304" pitchFamily="18" charset="0"/>
              </a:rPr>
              <a:t>?</a:t>
            </a:r>
          </a:p>
        </p:txBody>
      </p:sp>
      <p:sp>
        <p:nvSpPr>
          <p:cNvPr id="11" name="Rounded Rectangle 10"/>
          <p:cNvSpPr/>
          <p:nvPr/>
        </p:nvSpPr>
        <p:spPr>
          <a:xfrm>
            <a:off x="2675733" y="4157894"/>
            <a:ext cx="498000" cy="492652"/>
          </a:xfrm>
          <a:prstGeom prst="roundRect">
            <a:avLst/>
          </a:prstGeom>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cs typeface="Times New Roman" panose="02020603050405020304" pitchFamily="18" charset="0"/>
              </a:rPr>
              <a:t>?</a:t>
            </a:r>
          </a:p>
        </p:txBody>
      </p:sp>
      <p:grpSp>
        <p:nvGrpSpPr>
          <p:cNvPr id="26" name="Group 25">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27"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28" name="TextBox 27">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mj-lt"/>
                  <a:cs typeface="Times New Roman" panose="02020603050405020304" pitchFamily="18" charset="0"/>
                </a:rPr>
                <a:t>HOẠT ĐỘNG HÌNH THÀNH KIẾN THỨC</a:t>
              </a:r>
              <a:endParaRPr lang="en-US" sz="2400">
                <a:solidFill>
                  <a:srgbClr val="FFFF00"/>
                </a:solidFill>
                <a:latin typeface="+mj-lt"/>
              </a:endParaRPr>
            </a:p>
          </p:txBody>
        </p:sp>
      </p:grpSp>
      <p:sp>
        <p:nvSpPr>
          <p:cNvPr id="30" name="Rectangle 29"/>
          <p:cNvSpPr/>
          <p:nvPr/>
        </p:nvSpPr>
        <p:spPr>
          <a:xfrm>
            <a:off x="1840596" y="-8930"/>
            <a:ext cx="8211616" cy="1366528"/>
          </a:xfrm>
          <a:prstGeom prst="rect">
            <a:avLst/>
          </a:prstGeom>
        </p:spPr>
        <p:txBody>
          <a:bodyPr wrap="square">
            <a:spAutoFit/>
          </a:bodyPr>
          <a:lstStyle/>
          <a:p>
            <a:pPr algn="just">
              <a:lnSpc>
                <a:spcPct val="115000"/>
              </a:lnSpc>
              <a:spcAft>
                <a:spcPts val="0"/>
              </a:spcAft>
            </a:pPr>
            <a:r>
              <a:rPr lang="vi-VN" sz="36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II. Tính chất chia hết</a:t>
            </a:r>
            <a:endParaRPr lang="en-US" sz="3600">
              <a:solidFill>
                <a:srgbClr val="0070C0"/>
              </a:solidFill>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36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1.</a:t>
            </a:r>
            <a:r>
              <a:rPr lang="vi-VN" sz="36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Tính ch</a:t>
            </a:r>
            <a:r>
              <a:rPr lang="vi-VN" sz="3600" b="1">
                <a:solidFill>
                  <a:srgbClr val="0070C0"/>
                </a:solidFill>
                <a:latin typeface="Times New Roman" panose="02020603050405020304" pitchFamily="18" charset="0"/>
                <a:ea typeface="Times New Roman" panose="02020603050405020304" pitchFamily="18" charset="0"/>
                <a:cs typeface="Calibri" panose="020F0502020204030204" pitchFamily="34" charset="0"/>
              </a:rPr>
              <a:t>ấ</a:t>
            </a:r>
            <a:r>
              <a:rPr lang="vi-VN" sz="36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 chia </a:t>
            </a:r>
            <a:r>
              <a:rPr lang="en-US" sz="36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hết của một tổng</a:t>
            </a:r>
            <a:endParaRPr lang="en-US" sz="3600">
              <a:solidFill>
                <a:srgbClr val="0070C0"/>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31" name="TextBox 30"/>
          <p:cNvSpPr txBox="1"/>
          <p:nvPr/>
        </p:nvSpPr>
        <p:spPr>
          <a:xfrm>
            <a:off x="1706140" y="6149361"/>
            <a:ext cx="8216779" cy="646331"/>
          </a:xfrm>
          <a:prstGeom prst="rect">
            <a:avLst/>
          </a:prstGeom>
          <a:noFill/>
        </p:spPr>
        <p:txBody>
          <a:bodyPr wrap="square" rtlCol="0">
            <a:spAutoFit/>
          </a:bodyPr>
          <a:lstStyle/>
          <a:p>
            <a:r>
              <a:rPr lang="en-US" i="1">
                <a:solidFill>
                  <a:srgbClr val="CC0099"/>
                </a:solidFill>
              </a:rPr>
              <a:t>Hoạt động cá nhân, đứng tại chỗ trình bày kết quả</a:t>
            </a:r>
          </a:p>
          <a:p>
            <a:r>
              <a:rPr lang="en-US" i="1">
                <a:solidFill>
                  <a:srgbClr val="CC0099"/>
                </a:solidFill>
              </a:rPr>
              <a:t>HS dự đoán và phát biểu tính chất chia hết của một tổng</a:t>
            </a:r>
          </a:p>
        </p:txBody>
      </p:sp>
      <p:pic>
        <p:nvPicPr>
          <p:cNvPr id="19" name="!!3">
            <a:extLst>
              <a:ext uri="{FF2B5EF4-FFF2-40B4-BE49-F238E27FC236}">
                <a16:creationId xmlns:a16="http://schemas.microsoft.com/office/drawing/2014/main" id="{83F1A94D-48D5-4D73-BDAA-9118478F5E60}"/>
              </a:ext>
            </a:extLst>
          </p:cNvPr>
          <p:cNvPicPr>
            <a:picLocks noChangeAspect="1"/>
          </p:cNvPicPr>
          <p:nvPr/>
        </p:nvPicPr>
        <p:blipFill>
          <a:blip r:embed="rId2"/>
          <a:stretch>
            <a:fillRect/>
          </a:stretch>
        </p:blipFill>
        <p:spPr>
          <a:xfrm>
            <a:off x="111848" y="54234"/>
            <a:ext cx="1452621" cy="1307359"/>
          </a:xfrm>
          <a:prstGeom prst="rect">
            <a:avLst/>
          </a:prstGeom>
        </p:spPr>
      </p:pic>
      <p:pic>
        <p:nvPicPr>
          <p:cNvPr id="32" name="!!3" descr="Chuyên đề về xác định công thức của hợp chất vô cơ và hữu cơ - Tech12h">
            <a:extLst>
              <a:ext uri="{FF2B5EF4-FFF2-40B4-BE49-F238E27FC236}">
                <a16:creationId xmlns:a16="http://schemas.microsoft.com/office/drawing/2014/main" id="{43D80D0E-F9AC-4D0D-9116-29FEC2960A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2" y="5390963"/>
            <a:ext cx="1704768" cy="1404729"/>
          </a:xfrm>
          <a:prstGeom prst="rect">
            <a:avLst/>
          </a:prstGeom>
          <a:noFill/>
          <a:extLst>
            <a:ext uri="{909E8E84-426E-40DD-AFC4-6F175D3DCCD1}">
              <a14:hiddenFill xmlns:a14="http://schemas.microsoft.com/office/drawing/2010/main">
                <a:solidFill>
                  <a:srgbClr val="FFFFFF"/>
                </a:solidFill>
              </a14:hiddenFill>
            </a:ext>
          </a:extLst>
        </p:spPr>
      </p:pic>
      <p:sp>
        <p:nvSpPr>
          <p:cNvPr id="20" name="Rounded Rectangle 19"/>
          <p:cNvSpPr/>
          <p:nvPr/>
        </p:nvSpPr>
        <p:spPr>
          <a:xfrm>
            <a:off x="8227890" y="4165124"/>
            <a:ext cx="498000" cy="492652"/>
          </a:xfrm>
          <a:prstGeom prst="roundRect">
            <a:avLst/>
          </a:prstGeom>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cs typeface="Times New Roman" panose="02020603050405020304" pitchFamily="18" charset="0"/>
              </a:rPr>
              <a:t>?</a:t>
            </a:r>
          </a:p>
        </p:txBody>
      </p:sp>
      <p:sp>
        <p:nvSpPr>
          <p:cNvPr id="21" name="Rounded Rectangle 20"/>
          <p:cNvSpPr/>
          <p:nvPr/>
        </p:nvSpPr>
        <p:spPr>
          <a:xfrm>
            <a:off x="7253910" y="4165124"/>
            <a:ext cx="498000" cy="492652"/>
          </a:xfrm>
          <a:prstGeom prst="roundRect">
            <a:avLst/>
          </a:prstGeom>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cs typeface="Times New Roman" panose="02020603050405020304" pitchFamily="18" charset="0"/>
              </a:rPr>
              <a:t>?</a:t>
            </a:r>
          </a:p>
        </p:txBody>
      </p:sp>
      <p:sp>
        <p:nvSpPr>
          <p:cNvPr id="22" name="Rounded Rectangle 21"/>
          <p:cNvSpPr/>
          <p:nvPr/>
        </p:nvSpPr>
        <p:spPr>
          <a:xfrm>
            <a:off x="10117635" y="4167470"/>
            <a:ext cx="498000" cy="492652"/>
          </a:xfrm>
          <a:prstGeom prst="roundRect">
            <a:avLst/>
          </a:prstGeom>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cs typeface="Times New Roman" panose="02020603050405020304" pitchFamily="18" charset="0"/>
              </a:rPr>
              <a:t>?</a:t>
            </a:r>
          </a:p>
        </p:txBody>
      </p:sp>
      <p:sp>
        <p:nvSpPr>
          <p:cNvPr id="23" name="Rounded Rectangle 22"/>
          <p:cNvSpPr/>
          <p:nvPr/>
        </p:nvSpPr>
        <p:spPr>
          <a:xfrm>
            <a:off x="10117635" y="4799202"/>
            <a:ext cx="498000" cy="492652"/>
          </a:xfrm>
          <a:prstGeom prst="roundRect">
            <a:avLst/>
          </a:prstGeom>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cs typeface="Times New Roman" panose="02020603050405020304" pitchFamily="18" charset="0"/>
              </a:rPr>
              <a:t>?</a:t>
            </a:r>
          </a:p>
        </p:txBody>
      </p:sp>
    </p:spTree>
    <p:extLst>
      <p:ext uri="{BB962C8B-B14F-4D97-AF65-F5344CB8AC3E}">
        <p14:creationId xmlns:p14="http://schemas.microsoft.com/office/powerpoint/2010/main" val="31601057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1493" y="2333109"/>
            <a:ext cx="9884229" cy="1754326"/>
          </a:xfrm>
          <a:prstGeom prst="rect">
            <a:avLst/>
          </a:prstGeom>
          <a:noFill/>
        </p:spPr>
        <p:txBody>
          <a:bodyPr wrap="square">
            <a:spAutoFit/>
          </a:bodyPr>
          <a:lstStyle/>
          <a:p>
            <a:pPr algn="just"/>
            <a:r>
              <a:rPr lang="en-US" sz="3600" b="1">
                <a:solidFill>
                  <a:srgbClr val="FF0000"/>
                </a:solidFill>
                <a:latin typeface="+mj-lt"/>
                <a:ea typeface="Calibri" panose="020F0502020204030204" pitchFamily="34" charset="0"/>
                <a:cs typeface="Times New Roman" panose="02020603050405020304" pitchFamily="18" charset="0"/>
              </a:rPr>
              <a:t>Tính chất :</a:t>
            </a:r>
            <a:r>
              <a:rPr lang="en-US" sz="3600" b="1">
                <a:solidFill>
                  <a:srgbClr val="0070C0"/>
                </a:solidFill>
                <a:latin typeface="+mj-lt"/>
                <a:ea typeface="Calibri" panose="020F0502020204030204" pitchFamily="34" charset="0"/>
                <a:cs typeface="Times New Roman" panose="02020603050405020304" pitchFamily="18" charset="0"/>
              </a:rPr>
              <a:t> </a:t>
            </a:r>
            <a:r>
              <a:rPr lang="en-US" sz="3600">
                <a:solidFill>
                  <a:srgbClr val="0070C0"/>
                </a:solidFill>
                <a:latin typeface="+mj-lt"/>
                <a:ea typeface="Calibri" panose="020F0502020204030204" pitchFamily="34" charset="0"/>
                <a:cs typeface="Times New Roman" panose="02020603050405020304" pitchFamily="18" charset="0"/>
              </a:rPr>
              <a:t>Nếu tất cả các số hạng của tổng đều chia hết cho cùng một số thì tổng chia hết cho số đó.</a:t>
            </a:r>
            <a:endParaRPr lang="en-US" sz="3600">
              <a:solidFill>
                <a:srgbClr val="0070C0"/>
              </a:solidFill>
              <a:effectLst/>
              <a:latin typeface="+mj-lt"/>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15"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6" name="TextBox 15">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mj-lt"/>
                  <a:cs typeface="Times New Roman" panose="02020603050405020304" pitchFamily="18" charset="0"/>
                </a:rPr>
                <a:t>HOẠT ĐỘNG HÌNH THÀNH KIẾN THỨC</a:t>
              </a:r>
              <a:endParaRPr lang="en-US" sz="2400">
                <a:solidFill>
                  <a:srgbClr val="FFFF00"/>
                </a:solidFill>
                <a:latin typeface="+mj-lt"/>
              </a:endParaRPr>
            </a:p>
          </p:txBody>
        </p:sp>
      </p:grpSp>
      <p:grpSp>
        <p:nvGrpSpPr>
          <p:cNvPr id="17" name="Group 16">
            <a:extLst>
              <a:ext uri="{FF2B5EF4-FFF2-40B4-BE49-F238E27FC236}">
                <a16:creationId xmlns:a16="http://schemas.microsoft.com/office/drawing/2014/main" id="{D4EF09CF-3362-453A-9463-F6669A9D3E01}"/>
              </a:ext>
            </a:extLst>
          </p:cNvPr>
          <p:cNvGrpSpPr/>
          <p:nvPr/>
        </p:nvGrpSpPr>
        <p:grpSpPr>
          <a:xfrm rot="8757556">
            <a:off x="-1998573" y="3106472"/>
            <a:ext cx="3136324" cy="6858000"/>
            <a:chOff x="9055676" y="0"/>
            <a:chExt cx="3136324" cy="6858000"/>
          </a:xfrm>
        </p:grpSpPr>
        <p:sp>
          <p:nvSpPr>
            <p:cNvPr id="18" name="Rectangle 17">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3" name="!!3" descr="Icon&#10;&#10;Description automatically generated with low confidence">
            <a:extLst>
              <a:ext uri="{FF2B5EF4-FFF2-40B4-BE49-F238E27FC236}">
                <a16:creationId xmlns:a16="http://schemas.microsoft.com/office/drawing/2014/main" id="{78C066BC-F584-4184-9D57-6F955DE9DB6F}"/>
              </a:ext>
            </a:extLst>
          </p:cNvPr>
          <p:cNvPicPr>
            <a:picLocks noChangeAspect="1"/>
          </p:cNvPicPr>
          <p:nvPr/>
        </p:nvPicPr>
        <p:blipFill>
          <a:blip r:embed="rId2"/>
          <a:stretch>
            <a:fillRect/>
          </a:stretch>
        </p:blipFill>
        <p:spPr>
          <a:xfrm>
            <a:off x="4833505" y="-297319"/>
            <a:ext cx="2780204" cy="2780204"/>
          </a:xfrm>
          <a:prstGeom prst="rect">
            <a:avLst/>
          </a:prstGeom>
        </p:spPr>
      </p:pic>
    </p:spTree>
    <p:extLst>
      <p:ext uri="{BB962C8B-B14F-4D97-AF65-F5344CB8AC3E}">
        <p14:creationId xmlns:p14="http://schemas.microsoft.com/office/powerpoint/2010/main" val="18223297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4753" y="207038"/>
            <a:ext cx="9314789" cy="646331"/>
          </a:xfrm>
          <a:prstGeom prst="rect">
            <a:avLst/>
          </a:prstGeom>
          <a:noFill/>
        </p:spPr>
        <p:txBody>
          <a:bodyPr wrap="square" rtlCol="0">
            <a:spAutoFit/>
          </a:bodyPr>
          <a:lstStyle/>
          <a:p>
            <a:r>
              <a:rPr lang="en-US" sz="3600" b="1">
                <a:solidFill>
                  <a:srgbClr val="FF0000"/>
                </a:solidFill>
                <a:latin typeface="+mj-lt"/>
              </a:rPr>
              <a:t>Ví dụ 5: </a:t>
            </a:r>
            <a:r>
              <a:rPr lang="en-US" sz="3600">
                <a:latin typeface="+mj-lt"/>
              </a:rPr>
              <a:t>Không tính tổng, xét xem:</a:t>
            </a:r>
          </a:p>
        </p:txBody>
      </p:sp>
      <p:sp>
        <p:nvSpPr>
          <p:cNvPr id="4" name="TextBox 3"/>
          <p:cNvSpPr txBox="1"/>
          <p:nvPr/>
        </p:nvSpPr>
        <p:spPr>
          <a:xfrm>
            <a:off x="1168882" y="853369"/>
            <a:ext cx="9679023" cy="1200329"/>
          </a:xfrm>
          <a:prstGeom prst="rect">
            <a:avLst/>
          </a:prstGeom>
          <a:noFill/>
        </p:spPr>
        <p:txBody>
          <a:bodyPr wrap="square" rtlCol="0">
            <a:spAutoFit/>
          </a:bodyPr>
          <a:lstStyle/>
          <a:p>
            <a:pPr algn="just"/>
            <a:r>
              <a:rPr lang="en-US" sz="3600">
                <a:solidFill>
                  <a:srgbClr val="0070C0"/>
                </a:solidFill>
                <a:latin typeface="+mj-lt"/>
              </a:rPr>
              <a:t>a) A = 8 + 12 + 24 có chia hết cho 4 hay không. Vì sao?</a:t>
            </a:r>
          </a:p>
        </p:txBody>
      </p:sp>
      <p:sp>
        <p:nvSpPr>
          <p:cNvPr id="5" name="TextBox 4"/>
          <p:cNvSpPr txBox="1"/>
          <p:nvPr/>
        </p:nvSpPr>
        <p:spPr>
          <a:xfrm>
            <a:off x="1168882" y="2112249"/>
            <a:ext cx="9457436" cy="1200329"/>
          </a:xfrm>
          <a:prstGeom prst="rect">
            <a:avLst/>
          </a:prstGeom>
          <a:noFill/>
        </p:spPr>
        <p:txBody>
          <a:bodyPr wrap="square" rtlCol="0">
            <a:spAutoFit/>
          </a:bodyPr>
          <a:lstStyle/>
          <a:p>
            <a:pPr algn="just"/>
            <a:r>
              <a:rPr lang="en-US" sz="3600">
                <a:solidFill>
                  <a:srgbClr val="0070C0"/>
                </a:solidFill>
                <a:latin typeface="+mj-lt"/>
              </a:rPr>
              <a:t>b) B = 28 + 35 + 42 + 56 có chia hết cho 7 không. Vì sao?</a:t>
            </a:r>
          </a:p>
        </p:txBody>
      </p:sp>
      <p:sp>
        <p:nvSpPr>
          <p:cNvPr id="6" name="TextBox 5"/>
          <p:cNvSpPr txBox="1"/>
          <p:nvPr/>
        </p:nvSpPr>
        <p:spPr>
          <a:xfrm>
            <a:off x="5023383" y="3312578"/>
            <a:ext cx="1262450" cy="646331"/>
          </a:xfrm>
          <a:prstGeom prst="rect">
            <a:avLst/>
          </a:prstGeom>
          <a:noFill/>
        </p:spPr>
        <p:txBody>
          <a:bodyPr wrap="square" rtlCol="0">
            <a:spAutoFit/>
          </a:bodyPr>
          <a:lstStyle/>
          <a:p>
            <a:r>
              <a:rPr lang="en-US" sz="3600" b="1">
                <a:solidFill>
                  <a:srgbClr val="FF0000"/>
                </a:solidFill>
                <a:latin typeface="+mj-lt"/>
              </a:rPr>
              <a:t>Giải</a:t>
            </a:r>
          </a:p>
        </p:txBody>
      </p:sp>
      <p:sp>
        <p:nvSpPr>
          <p:cNvPr id="7" name="TextBox 6"/>
          <p:cNvSpPr txBox="1"/>
          <p:nvPr/>
        </p:nvSpPr>
        <p:spPr>
          <a:xfrm>
            <a:off x="1168882" y="3905076"/>
            <a:ext cx="9813573" cy="1200329"/>
          </a:xfrm>
          <a:prstGeom prst="rect">
            <a:avLst/>
          </a:prstGeom>
          <a:noFill/>
        </p:spPr>
        <p:txBody>
          <a:bodyPr wrap="square" rtlCol="0">
            <a:spAutoFit/>
          </a:bodyPr>
          <a:lstStyle/>
          <a:p>
            <a:pPr algn="just"/>
            <a:r>
              <a:rPr lang="en-US" sz="3600">
                <a:latin typeface="+mj-lt"/>
              </a:rPr>
              <a:t>a) Các số 8, 12, 24 đều chia hết cho 4 nên A chia hết cho 4.</a:t>
            </a:r>
          </a:p>
        </p:txBody>
      </p:sp>
      <p:sp>
        <p:nvSpPr>
          <p:cNvPr id="8" name="TextBox 7"/>
          <p:cNvSpPr txBox="1"/>
          <p:nvPr/>
        </p:nvSpPr>
        <p:spPr>
          <a:xfrm>
            <a:off x="1168883" y="5066650"/>
            <a:ext cx="9875064" cy="1200329"/>
          </a:xfrm>
          <a:prstGeom prst="rect">
            <a:avLst/>
          </a:prstGeom>
          <a:noFill/>
        </p:spPr>
        <p:txBody>
          <a:bodyPr wrap="square" rtlCol="0">
            <a:spAutoFit/>
          </a:bodyPr>
          <a:lstStyle/>
          <a:p>
            <a:pPr algn="just"/>
            <a:r>
              <a:rPr lang="en-US" sz="3600">
                <a:latin typeface="+mj-lt"/>
              </a:rPr>
              <a:t>b) Các số 28, 35, 42, 56 đều chia hết cho 7 nên B chia hết cho 7.</a:t>
            </a:r>
          </a:p>
        </p:txBody>
      </p:sp>
      <p:sp>
        <p:nvSpPr>
          <p:cNvPr id="13" name="Rectangle 12"/>
          <p:cNvSpPr/>
          <p:nvPr/>
        </p:nvSpPr>
        <p:spPr>
          <a:xfrm>
            <a:off x="1869239" y="6488668"/>
            <a:ext cx="5392823" cy="369332"/>
          </a:xfrm>
          <a:prstGeom prst="rect">
            <a:avLst/>
          </a:prstGeom>
        </p:spPr>
        <p:txBody>
          <a:bodyPr wrap="none">
            <a:spAutoFit/>
          </a:bodyPr>
          <a:lstStyle/>
          <a:p>
            <a:r>
              <a:rPr lang="en-US" i="1">
                <a:solidFill>
                  <a:srgbClr val="CC0099"/>
                </a:solidFill>
              </a:rPr>
              <a:t>Từ ví dụ 5 HS dự đoán và nêu công thức tổng quát</a:t>
            </a:r>
          </a:p>
        </p:txBody>
      </p:sp>
      <p:grpSp>
        <p:nvGrpSpPr>
          <p:cNvPr id="14" name="Group 13">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15"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6" name="TextBox 15">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mj-lt"/>
                  <a:cs typeface="Times New Roman" panose="02020603050405020304" pitchFamily="18" charset="0"/>
                </a:rPr>
                <a:t>HOẠT ĐỘNG HÌNH THÀNH KIẾN THỨC</a:t>
              </a:r>
              <a:endParaRPr lang="en-US" sz="2400">
                <a:solidFill>
                  <a:srgbClr val="FFFF00"/>
                </a:solidFill>
                <a:latin typeface="+mj-lt"/>
              </a:endParaRPr>
            </a:p>
          </p:txBody>
        </p:sp>
      </p:grpSp>
      <p:grpSp>
        <p:nvGrpSpPr>
          <p:cNvPr id="17" name="Group 16">
            <a:extLst>
              <a:ext uri="{FF2B5EF4-FFF2-40B4-BE49-F238E27FC236}">
                <a16:creationId xmlns:a16="http://schemas.microsoft.com/office/drawing/2014/main" id="{D4EF09CF-3362-453A-9463-F6669A9D3E01}"/>
              </a:ext>
            </a:extLst>
          </p:cNvPr>
          <p:cNvGrpSpPr/>
          <p:nvPr/>
        </p:nvGrpSpPr>
        <p:grpSpPr>
          <a:xfrm rot="8757556">
            <a:off x="-1998573" y="3106472"/>
            <a:ext cx="3136324" cy="6858000"/>
            <a:chOff x="9055676" y="0"/>
            <a:chExt cx="3136324" cy="6858000"/>
          </a:xfrm>
        </p:grpSpPr>
        <p:sp>
          <p:nvSpPr>
            <p:cNvPr id="18" name="Rectangle 17">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28877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857354" y="2482885"/>
            <a:ext cx="9568543" cy="757130"/>
            <a:chOff x="1121229" y="1420885"/>
            <a:chExt cx="9568543" cy="757130"/>
          </a:xfrm>
        </p:grpSpPr>
        <p:sp>
          <p:nvSpPr>
            <p:cNvPr id="8" name="Rectangle 7"/>
            <p:cNvSpPr/>
            <p:nvPr/>
          </p:nvSpPr>
          <p:spPr>
            <a:xfrm>
              <a:off x="1121229" y="1420885"/>
              <a:ext cx="9568543" cy="757130"/>
            </a:xfrm>
            <a:prstGeom prst="rect">
              <a:avLst/>
            </a:prstGeom>
          </p:spPr>
          <p:txBody>
            <a:bodyPr wrap="square">
              <a:spAutoFit/>
            </a:bodyPr>
            <a:lstStyle/>
            <a:p>
              <a:pPr>
                <a:lnSpc>
                  <a:spcPct val="120000"/>
                </a:lnSpc>
                <a:spcAft>
                  <a:spcPts val="0"/>
                </a:spcAft>
              </a:pPr>
              <a:r>
                <a:rPr lang="en-US" sz="3600" b="1">
                  <a:solidFill>
                    <a:srgbClr val="FF0000"/>
                  </a:solidFill>
                  <a:latin typeface="+mj-lt"/>
                </a:rPr>
                <a:t>Lưu ý : </a:t>
              </a:r>
              <a:r>
                <a:rPr lang="en-US" sz="3600">
                  <a:latin typeface="+mj-lt"/>
                </a:rPr>
                <a:t>Nếu         và          thì </a:t>
              </a:r>
            </a:p>
          </p:txBody>
        </p:sp>
        <p:graphicFrame>
          <p:nvGraphicFramePr>
            <p:cNvPr id="5" name="Object 4"/>
            <p:cNvGraphicFramePr>
              <a:graphicFrameLocks noChangeAspect="1"/>
            </p:cNvGraphicFramePr>
            <p:nvPr>
              <p:extLst>
                <p:ext uri="{D42A27DB-BD31-4B8C-83A1-F6EECF244321}">
                  <p14:modId xmlns:p14="http://schemas.microsoft.com/office/powerpoint/2010/main" val="478158352"/>
                </p:ext>
              </p:extLst>
            </p:nvPr>
          </p:nvGraphicFramePr>
          <p:xfrm>
            <a:off x="3830638" y="1582511"/>
            <a:ext cx="1016000" cy="419100"/>
          </p:xfrm>
          <a:graphic>
            <a:graphicData uri="http://schemas.openxmlformats.org/presentationml/2006/ole">
              <mc:AlternateContent xmlns:mc="http://schemas.openxmlformats.org/markup-compatibility/2006">
                <mc:Choice xmlns:v="urn:schemas-microsoft-com:vml" Requires="v">
                  <p:oleObj name="Equation" r:id="rId2" imgW="825480" imgH="419040" progId="Equation.DSMT4">
                    <p:embed/>
                  </p:oleObj>
                </mc:Choice>
                <mc:Fallback>
                  <p:oleObj name="Equation" r:id="rId2" imgW="825480" imgH="419040" progId="Equation.DSMT4">
                    <p:embed/>
                    <p:pic>
                      <p:nvPicPr>
                        <p:cNvPr id="7" name="Object 6"/>
                        <p:cNvPicPr/>
                        <p:nvPr/>
                      </p:nvPicPr>
                      <p:blipFill>
                        <a:blip r:embed="rId3"/>
                        <a:stretch>
                          <a:fillRect/>
                        </a:stretch>
                      </p:blipFill>
                      <p:spPr>
                        <a:xfrm>
                          <a:off x="3830638" y="1582511"/>
                          <a:ext cx="1016000" cy="4191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772632312"/>
                </p:ext>
              </p:extLst>
            </p:nvPr>
          </p:nvGraphicFramePr>
          <p:xfrm>
            <a:off x="5504318" y="1593397"/>
            <a:ext cx="1062037" cy="419100"/>
          </p:xfrm>
          <a:graphic>
            <a:graphicData uri="http://schemas.openxmlformats.org/presentationml/2006/ole">
              <mc:AlternateContent xmlns:mc="http://schemas.openxmlformats.org/markup-compatibility/2006">
                <mc:Choice xmlns:v="urn:schemas-microsoft-com:vml" Requires="v">
                  <p:oleObj name="Equation" r:id="rId4" imgW="812520" imgH="419040" progId="Equation.DSMT4">
                    <p:embed/>
                  </p:oleObj>
                </mc:Choice>
                <mc:Fallback>
                  <p:oleObj name="Equation" r:id="rId4" imgW="812520" imgH="419040" progId="Equation.DSMT4">
                    <p:embed/>
                    <p:pic>
                      <p:nvPicPr>
                        <p:cNvPr id="8" name="Object 7"/>
                        <p:cNvPicPr/>
                        <p:nvPr/>
                      </p:nvPicPr>
                      <p:blipFill>
                        <a:blip r:embed="rId5"/>
                        <a:stretch>
                          <a:fillRect/>
                        </a:stretch>
                      </p:blipFill>
                      <p:spPr>
                        <a:xfrm>
                          <a:off x="5504318" y="1593397"/>
                          <a:ext cx="1062037" cy="4191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0602265"/>
                </p:ext>
              </p:extLst>
            </p:nvPr>
          </p:nvGraphicFramePr>
          <p:xfrm>
            <a:off x="7256012" y="1582285"/>
            <a:ext cx="2070100" cy="508000"/>
          </p:xfrm>
          <a:graphic>
            <a:graphicData uri="http://schemas.openxmlformats.org/presentationml/2006/ole">
              <mc:AlternateContent xmlns:mc="http://schemas.openxmlformats.org/markup-compatibility/2006">
                <mc:Choice xmlns:v="urn:schemas-microsoft-com:vml" Requires="v">
                  <p:oleObj name="Equation" r:id="rId6" imgW="1790640" imgH="507960" progId="Equation.DSMT4">
                    <p:embed/>
                  </p:oleObj>
                </mc:Choice>
                <mc:Fallback>
                  <p:oleObj name="Equation" r:id="rId6" imgW="1790640" imgH="507960" progId="Equation.DSMT4">
                    <p:embed/>
                    <p:pic>
                      <p:nvPicPr>
                        <p:cNvPr id="9" name="Object 8"/>
                        <p:cNvPicPr/>
                        <p:nvPr/>
                      </p:nvPicPr>
                      <p:blipFill>
                        <a:blip r:embed="rId7"/>
                        <a:stretch>
                          <a:fillRect/>
                        </a:stretch>
                      </p:blipFill>
                      <p:spPr>
                        <a:xfrm>
                          <a:off x="7256012" y="1582285"/>
                          <a:ext cx="2070100" cy="508000"/>
                        </a:xfrm>
                        <a:prstGeom prst="rect">
                          <a:avLst/>
                        </a:prstGeom>
                      </p:spPr>
                    </p:pic>
                  </p:oleObj>
                </mc:Fallback>
              </mc:AlternateContent>
            </a:graphicData>
          </a:graphic>
        </p:graphicFrame>
      </p:grpSp>
      <p:grpSp>
        <p:nvGrpSpPr>
          <p:cNvPr id="9" name="Group 8"/>
          <p:cNvGrpSpPr/>
          <p:nvPr/>
        </p:nvGrpSpPr>
        <p:grpSpPr>
          <a:xfrm>
            <a:off x="2272179" y="3349371"/>
            <a:ext cx="7443321" cy="757130"/>
            <a:chOff x="-1134212" y="4989701"/>
            <a:chExt cx="7443321" cy="757130"/>
          </a:xfrm>
        </p:grpSpPr>
        <p:graphicFrame>
          <p:nvGraphicFramePr>
            <p:cNvPr id="10" name="Object 9"/>
            <p:cNvGraphicFramePr>
              <a:graphicFrameLocks noChangeAspect="1"/>
            </p:cNvGraphicFramePr>
            <p:nvPr>
              <p:extLst>
                <p:ext uri="{D42A27DB-BD31-4B8C-83A1-F6EECF244321}">
                  <p14:modId xmlns:p14="http://schemas.microsoft.com/office/powerpoint/2010/main" val="2097633718"/>
                </p:ext>
              </p:extLst>
            </p:nvPr>
          </p:nvGraphicFramePr>
          <p:xfrm>
            <a:off x="1699009" y="5170930"/>
            <a:ext cx="4610100" cy="482600"/>
          </p:xfrm>
          <a:graphic>
            <a:graphicData uri="http://schemas.openxmlformats.org/presentationml/2006/ole">
              <mc:AlternateContent xmlns:mc="http://schemas.openxmlformats.org/markup-compatibility/2006">
                <mc:Choice xmlns:v="urn:schemas-microsoft-com:vml" Requires="v">
                  <p:oleObj name="Equation" r:id="rId8" imgW="4609800" imgH="482400" progId="Equation.DSMT4">
                    <p:embed/>
                  </p:oleObj>
                </mc:Choice>
                <mc:Fallback>
                  <p:oleObj name="Equation" r:id="rId8" imgW="4609800" imgH="482400" progId="Equation.DSMT4">
                    <p:embed/>
                    <p:pic>
                      <p:nvPicPr>
                        <p:cNvPr id="12" name="Object 11"/>
                        <p:cNvPicPr/>
                        <p:nvPr/>
                      </p:nvPicPr>
                      <p:blipFill>
                        <a:blip r:embed="rId9"/>
                        <a:stretch>
                          <a:fillRect/>
                        </a:stretch>
                      </p:blipFill>
                      <p:spPr>
                        <a:xfrm>
                          <a:off x="1699009" y="5170930"/>
                          <a:ext cx="4610100" cy="482600"/>
                        </a:xfrm>
                        <a:prstGeom prst="rect">
                          <a:avLst/>
                        </a:prstGeom>
                      </p:spPr>
                    </p:pic>
                  </p:oleObj>
                </mc:Fallback>
              </mc:AlternateContent>
            </a:graphicData>
          </a:graphic>
        </p:graphicFrame>
        <p:sp>
          <p:nvSpPr>
            <p:cNvPr id="11" name="Rectangle 10"/>
            <p:cNvSpPr/>
            <p:nvPr/>
          </p:nvSpPr>
          <p:spPr>
            <a:xfrm>
              <a:off x="-1134212" y="4989701"/>
              <a:ext cx="2749471" cy="757130"/>
            </a:xfrm>
            <a:prstGeom prst="rect">
              <a:avLst/>
            </a:prstGeom>
          </p:spPr>
          <p:txBody>
            <a:bodyPr wrap="none">
              <a:spAutoFit/>
            </a:bodyPr>
            <a:lstStyle/>
            <a:p>
              <a:pPr algn="just">
                <a:lnSpc>
                  <a:spcPct val="120000"/>
                </a:lnSpc>
                <a:spcAft>
                  <a:spcPts val="0"/>
                </a:spcAft>
              </a:pPr>
              <a:r>
                <a:rPr lang="fr-FR" sz="3600">
                  <a:latin typeface="+mj-lt"/>
                </a:rPr>
                <a:t>Khi đó ta có:</a:t>
              </a:r>
              <a:endParaRPr lang="en-US" sz="3600">
                <a:latin typeface="+mj-lt"/>
              </a:endParaRPr>
            </a:p>
          </p:txBody>
        </p:sp>
      </p:grpSp>
      <p:grpSp>
        <p:nvGrpSpPr>
          <p:cNvPr id="16" name="Group 15">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17"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8" name="TextBox 17">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mj-lt"/>
                  <a:cs typeface="Times New Roman" panose="02020603050405020304" pitchFamily="18" charset="0"/>
                </a:rPr>
                <a:t>HOẠT ĐỘNG HÌNH THÀNH KIẾN THỨC</a:t>
              </a:r>
              <a:endParaRPr lang="en-US" sz="2400">
                <a:solidFill>
                  <a:srgbClr val="FFFF00"/>
                </a:solidFill>
                <a:latin typeface="+mj-lt"/>
              </a:endParaRPr>
            </a:p>
          </p:txBody>
        </p:sp>
      </p:grpSp>
      <p:grpSp>
        <p:nvGrpSpPr>
          <p:cNvPr id="19" name="Group 18">
            <a:extLst>
              <a:ext uri="{FF2B5EF4-FFF2-40B4-BE49-F238E27FC236}">
                <a16:creationId xmlns:a16="http://schemas.microsoft.com/office/drawing/2014/main" id="{D4EF09CF-3362-453A-9463-F6669A9D3E01}"/>
              </a:ext>
            </a:extLst>
          </p:cNvPr>
          <p:cNvGrpSpPr/>
          <p:nvPr/>
        </p:nvGrpSpPr>
        <p:grpSpPr>
          <a:xfrm rot="8757556">
            <a:off x="-1998573" y="3106472"/>
            <a:ext cx="3136324" cy="6858000"/>
            <a:chOff x="9055676" y="0"/>
            <a:chExt cx="3136324" cy="6858000"/>
          </a:xfrm>
        </p:grpSpPr>
        <p:sp>
          <p:nvSpPr>
            <p:cNvPr id="20" name="Rectangle 19">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5" name="!!3" descr="Icon&#10;&#10;Description automatically generated with low confidence">
            <a:extLst>
              <a:ext uri="{FF2B5EF4-FFF2-40B4-BE49-F238E27FC236}">
                <a16:creationId xmlns:a16="http://schemas.microsoft.com/office/drawing/2014/main" id="{78C066BC-F584-4184-9D57-6F955DE9DB6F}"/>
              </a:ext>
            </a:extLst>
          </p:cNvPr>
          <p:cNvPicPr>
            <a:picLocks noChangeAspect="1"/>
          </p:cNvPicPr>
          <p:nvPr/>
        </p:nvPicPr>
        <p:blipFill>
          <a:blip r:embed="rId10"/>
          <a:stretch>
            <a:fillRect/>
          </a:stretch>
        </p:blipFill>
        <p:spPr>
          <a:xfrm>
            <a:off x="4833505" y="-297319"/>
            <a:ext cx="2780204" cy="2780204"/>
          </a:xfrm>
          <a:prstGeom prst="rect">
            <a:avLst/>
          </a:prstGeom>
        </p:spPr>
      </p:pic>
    </p:spTree>
    <p:extLst>
      <p:ext uri="{BB962C8B-B14F-4D97-AF65-F5344CB8AC3E}">
        <p14:creationId xmlns:p14="http://schemas.microsoft.com/office/powerpoint/2010/main" val="42994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40536" y="3804321"/>
            <a:ext cx="10171749" cy="1200329"/>
          </a:xfrm>
          <a:prstGeom prst="rect">
            <a:avLst/>
          </a:prstGeom>
        </p:spPr>
        <p:txBody>
          <a:bodyPr wrap="square">
            <a:spAutoFit/>
          </a:bodyPr>
          <a:lstStyle/>
          <a:p>
            <a:pPr algn="just"/>
            <a:r>
              <a:rPr lang="en-US" sz="3600">
                <a:solidFill>
                  <a:srgbClr val="0070C0"/>
                </a:solidFill>
              </a:rPr>
              <a:t>Các số 1930, 1945, 1975 đều chia hết cho 5 nên A chia hết cho 5</a:t>
            </a:r>
          </a:p>
        </p:txBody>
      </p:sp>
      <p:sp>
        <p:nvSpPr>
          <p:cNvPr id="10" name="TextBox 9"/>
          <p:cNvSpPr txBox="1"/>
          <p:nvPr/>
        </p:nvSpPr>
        <p:spPr>
          <a:xfrm>
            <a:off x="5150652" y="2838587"/>
            <a:ext cx="1181775" cy="646331"/>
          </a:xfrm>
          <a:prstGeom prst="rect">
            <a:avLst/>
          </a:prstGeom>
          <a:noFill/>
        </p:spPr>
        <p:txBody>
          <a:bodyPr wrap="square" rtlCol="0">
            <a:spAutoFit/>
          </a:bodyPr>
          <a:lstStyle/>
          <a:p>
            <a:r>
              <a:rPr lang="en-US" sz="3600" b="1">
                <a:solidFill>
                  <a:srgbClr val="C00000"/>
                </a:solidFill>
              </a:rPr>
              <a:t>Giải</a:t>
            </a:r>
          </a:p>
        </p:txBody>
      </p:sp>
      <p:sp>
        <p:nvSpPr>
          <p:cNvPr id="2" name="TextBox 1"/>
          <p:cNvSpPr txBox="1"/>
          <p:nvPr/>
        </p:nvSpPr>
        <p:spPr>
          <a:xfrm>
            <a:off x="713965" y="1446900"/>
            <a:ext cx="10657678" cy="1200329"/>
          </a:xfrm>
          <a:prstGeom prst="rect">
            <a:avLst/>
          </a:prstGeom>
          <a:noFill/>
          <a:ln>
            <a:noFill/>
          </a:ln>
          <a:scene3d>
            <a:camera prst="orthographicFront"/>
            <a:lightRig rig="threePt" dir="t"/>
          </a:scene3d>
          <a:sp3d>
            <a:bevelT prst="convex"/>
          </a:sp3d>
        </p:spPr>
        <p:txBody>
          <a:bodyPr wrap="square" rtlCol="0">
            <a:spAutoFit/>
          </a:bodyPr>
          <a:lstStyle/>
          <a:p>
            <a:pPr algn="just"/>
            <a:r>
              <a:rPr lang="en-US" sz="3600" b="1">
                <a:solidFill>
                  <a:srgbClr val="C00000"/>
                </a:solidFill>
                <a:latin typeface="+mj-lt"/>
              </a:rPr>
              <a:t>Luyện tập 4: </a:t>
            </a:r>
            <a:r>
              <a:rPr lang="en-US" sz="3600">
                <a:solidFill>
                  <a:srgbClr val="0070C0"/>
                </a:solidFill>
                <a:latin typeface="+mj-lt"/>
              </a:rPr>
              <a:t>Không tính tổng hãy giải thích tại sao:</a:t>
            </a:r>
          </a:p>
          <a:p>
            <a:pPr algn="just"/>
            <a:r>
              <a:rPr lang="en-US" sz="3600">
                <a:solidFill>
                  <a:srgbClr val="0070C0"/>
                </a:solidFill>
                <a:latin typeface="+mj-lt"/>
              </a:rPr>
              <a:t>A = 1930 + 1945 + 1975 chia hết cho 5</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63" y="5135591"/>
            <a:ext cx="2066807" cy="1672482"/>
          </a:xfrm>
          <a:prstGeom prst="rect">
            <a:avLst/>
          </a:prstGeom>
        </p:spPr>
      </p:pic>
      <p:sp>
        <p:nvSpPr>
          <p:cNvPr id="8" name="Rectangle 7"/>
          <p:cNvSpPr/>
          <p:nvPr/>
        </p:nvSpPr>
        <p:spPr>
          <a:xfrm>
            <a:off x="1965823" y="6161742"/>
            <a:ext cx="5301451" cy="646331"/>
          </a:xfrm>
          <a:prstGeom prst="rect">
            <a:avLst/>
          </a:prstGeom>
        </p:spPr>
        <p:txBody>
          <a:bodyPr wrap="none">
            <a:spAutoFit/>
          </a:bodyPr>
          <a:lstStyle/>
          <a:p>
            <a:r>
              <a:rPr lang="en-US" i="1">
                <a:solidFill>
                  <a:srgbClr val="CC0099"/>
                </a:solidFill>
              </a:rPr>
              <a:t>Hoạt động cá nhân, đúng tại chỗ trình bày kết quả</a:t>
            </a:r>
          </a:p>
          <a:p>
            <a:r>
              <a:rPr lang="en-US" i="1">
                <a:solidFill>
                  <a:srgbClr val="CC0099"/>
                </a:solidFill>
              </a:rPr>
              <a:t>Lắng nghe, nhận xét</a:t>
            </a:r>
          </a:p>
        </p:txBody>
      </p:sp>
      <p:sp>
        <p:nvSpPr>
          <p:cNvPr id="13" name="Rounded Rectangle 12"/>
          <p:cNvSpPr/>
          <p:nvPr/>
        </p:nvSpPr>
        <p:spPr>
          <a:xfrm>
            <a:off x="103840" y="91159"/>
            <a:ext cx="4457274" cy="5293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HOẠT ĐỘNG LUYỆN TẬP</a:t>
            </a:r>
          </a:p>
        </p:txBody>
      </p:sp>
      <p:grpSp>
        <p:nvGrpSpPr>
          <p:cNvPr id="14" name="Group 13">
            <a:extLst>
              <a:ext uri="{FF2B5EF4-FFF2-40B4-BE49-F238E27FC236}">
                <a16:creationId xmlns:a16="http://schemas.microsoft.com/office/drawing/2014/main" id="{D4EF09CF-3362-453A-9463-F6669A9D3E01}"/>
              </a:ext>
            </a:extLst>
          </p:cNvPr>
          <p:cNvGrpSpPr/>
          <p:nvPr/>
        </p:nvGrpSpPr>
        <p:grpSpPr>
          <a:xfrm rot="20011678">
            <a:off x="11239446" y="-2793017"/>
            <a:ext cx="3136324" cy="6858000"/>
            <a:chOff x="9055676" y="0"/>
            <a:chExt cx="3136324" cy="6858000"/>
          </a:xfrm>
        </p:grpSpPr>
        <p:sp>
          <p:nvSpPr>
            <p:cNvPr id="15" name="Rectangle 14">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818117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09227" y="5852868"/>
            <a:ext cx="4416594" cy="923330"/>
          </a:xfrm>
          <a:prstGeom prst="rect">
            <a:avLst/>
          </a:prstGeom>
        </p:spPr>
        <p:txBody>
          <a:bodyPr wrap="none">
            <a:spAutoFit/>
          </a:bodyPr>
          <a:lstStyle/>
          <a:p>
            <a:r>
              <a:rPr lang="en-US" i="1">
                <a:solidFill>
                  <a:srgbClr val="CC0099"/>
                </a:solidFill>
              </a:rPr>
              <a:t>Hoạt động cặp đôi</a:t>
            </a:r>
          </a:p>
          <a:p>
            <a:r>
              <a:rPr lang="en-US" i="1">
                <a:solidFill>
                  <a:srgbClr val="CC0099"/>
                </a:solidFill>
              </a:rPr>
              <a:t>Cập đôi làm nhanh nhất trình bày kết quả</a:t>
            </a:r>
          </a:p>
          <a:p>
            <a:r>
              <a:rPr lang="en-US" i="1">
                <a:solidFill>
                  <a:srgbClr val="CC0099"/>
                </a:solidFill>
              </a:rPr>
              <a:t>Quan sát, nhận xét</a:t>
            </a:r>
          </a:p>
        </p:txBody>
      </p:sp>
      <p:sp>
        <p:nvSpPr>
          <p:cNvPr id="3" name="TextBox 2"/>
          <p:cNvSpPr txBox="1"/>
          <p:nvPr/>
        </p:nvSpPr>
        <p:spPr>
          <a:xfrm>
            <a:off x="859969" y="697300"/>
            <a:ext cx="10722429" cy="1754326"/>
          </a:xfrm>
          <a:prstGeom prst="rect">
            <a:avLst/>
          </a:prstGeom>
          <a:noFill/>
        </p:spPr>
        <p:txBody>
          <a:bodyPr wrap="square" rtlCol="0">
            <a:spAutoFit/>
          </a:bodyPr>
          <a:lstStyle/>
          <a:p>
            <a:pPr algn="just"/>
            <a:r>
              <a:rPr lang="en-US" sz="3600" b="1">
                <a:solidFill>
                  <a:srgbClr val="C00000"/>
                </a:solidFill>
              </a:rPr>
              <a:t>Bài tập 6: </a:t>
            </a:r>
            <a:r>
              <a:rPr lang="en-US" sz="3600">
                <a:solidFill>
                  <a:srgbClr val="0070C0"/>
                </a:solidFill>
              </a:rPr>
              <a:t>Chỉ ra ba số tự nhiên m, n, p thỏa mãn các điều kiện sau: m không chia hết cho p và n không chia hết cho p nhưng m + n chia hết cho p</a:t>
            </a:r>
          </a:p>
        </p:txBody>
      </p:sp>
      <p:sp>
        <p:nvSpPr>
          <p:cNvPr id="4" name="TextBox 3"/>
          <p:cNvSpPr txBox="1"/>
          <p:nvPr/>
        </p:nvSpPr>
        <p:spPr>
          <a:xfrm>
            <a:off x="6018990" y="2581979"/>
            <a:ext cx="2360580" cy="646331"/>
          </a:xfrm>
          <a:prstGeom prst="rect">
            <a:avLst/>
          </a:prstGeom>
          <a:noFill/>
        </p:spPr>
        <p:txBody>
          <a:bodyPr wrap="square" rtlCol="0">
            <a:spAutoFit/>
          </a:bodyPr>
          <a:lstStyle/>
          <a:p>
            <a:r>
              <a:rPr lang="en-US" sz="3600" b="1">
                <a:solidFill>
                  <a:srgbClr val="C00000"/>
                </a:solidFill>
              </a:rPr>
              <a:t>Giải</a:t>
            </a:r>
          </a:p>
        </p:txBody>
      </p:sp>
      <p:grpSp>
        <p:nvGrpSpPr>
          <p:cNvPr id="11" name="Group 10"/>
          <p:cNvGrpSpPr/>
          <p:nvPr/>
        </p:nvGrpSpPr>
        <p:grpSpPr>
          <a:xfrm>
            <a:off x="1890862" y="3374187"/>
            <a:ext cx="8004252" cy="646331"/>
            <a:chOff x="1890862" y="3374187"/>
            <a:chExt cx="8004252" cy="646331"/>
          </a:xfrm>
        </p:grpSpPr>
        <p:sp>
          <p:nvSpPr>
            <p:cNvPr id="5" name="TextBox 4"/>
            <p:cNvSpPr txBox="1"/>
            <p:nvPr/>
          </p:nvSpPr>
          <p:spPr>
            <a:xfrm>
              <a:off x="1890862" y="3374187"/>
              <a:ext cx="8004252" cy="646331"/>
            </a:xfrm>
            <a:prstGeom prst="rect">
              <a:avLst/>
            </a:prstGeom>
            <a:noFill/>
          </p:spPr>
          <p:txBody>
            <a:bodyPr wrap="square" rtlCol="0">
              <a:spAutoFit/>
            </a:bodyPr>
            <a:lstStyle/>
            <a:p>
              <a:r>
                <a:rPr lang="en-US" sz="3600"/>
                <a:t>Ta có        và          nhưng                     </a:t>
              </a:r>
            </a:p>
          </p:txBody>
        </p:sp>
        <p:graphicFrame>
          <p:nvGraphicFramePr>
            <p:cNvPr id="6" name="Object 5"/>
            <p:cNvGraphicFramePr>
              <a:graphicFrameLocks noChangeAspect="1"/>
            </p:cNvGraphicFramePr>
            <p:nvPr>
              <p:extLst>
                <p:ext uri="{D42A27DB-BD31-4B8C-83A1-F6EECF244321}">
                  <p14:modId xmlns:p14="http://schemas.microsoft.com/office/powerpoint/2010/main" val="3581639394"/>
                </p:ext>
              </p:extLst>
            </p:nvPr>
          </p:nvGraphicFramePr>
          <p:xfrm>
            <a:off x="3214688" y="3492500"/>
            <a:ext cx="787400" cy="419100"/>
          </p:xfrm>
          <a:graphic>
            <a:graphicData uri="http://schemas.openxmlformats.org/presentationml/2006/ole">
              <mc:AlternateContent xmlns:mc="http://schemas.openxmlformats.org/markup-compatibility/2006">
                <mc:Choice xmlns:v="urn:schemas-microsoft-com:vml" Requires="v">
                  <p:oleObj name="Equation" r:id="rId2" imgW="787320" imgH="419040" progId="Equation.DSMT4">
                    <p:embed/>
                  </p:oleObj>
                </mc:Choice>
                <mc:Fallback>
                  <p:oleObj name="Equation" r:id="rId2" imgW="787320" imgH="419040" progId="Equation.DSMT4">
                    <p:embed/>
                    <p:pic>
                      <p:nvPicPr>
                        <p:cNvPr id="0" name=""/>
                        <p:cNvPicPr/>
                        <p:nvPr/>
                      </p:nvPicPr>
                      <p:blipFill>
                        <a:blip r:embed="rId3"/>
                        <a:stretch>
                          <a:fillRect/>
                        </a:stretch>
                      </p:blipFill>
                      <p:spPr>
                        <a:xfrm>
                          <a:off x="3214688" y="3492500"/>
                          <a:ext cx="787400" cy="4191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773244072"/>
                </p:ext>
              </p:extLst>
            </p:nvPr>
          </p:nvGraphicFramePr>
          <p:xfrm>
            <a:off x="4715329" y="3487802"/>
            <a:ext cx="990600" cy="419100"/>
          </p:xfrm>
          <a:graphic>
            <a:graphicData uri="http://schemas.openxmlformats.org/presentationml/2006/ole">
              <mc:AlternateContent xmlns:mc="http://schemas.openxmlformats.org/markup-compatibility/2006">
                <mc:Choice xmlns:v="urn:schemas-microsoft-com:vml" Requires="v">
                  <p:oleObj name="Equation" r:id="rId4" imgW="990360" imgH="419040" progId="Equation.DSMT4">
                    <p:embed/>
                  </p:oleObj>
                </mc:Choice>
                <mc:Fallback>
                  <p:oleObj name="Equation" r:id="rId4" imgW="990360" imgH="419040" progId="Equation.DSMT4">
                    <p:embed/>
                    <p:pic>
                      <p:nvPicPr>
                        <p:cNvPr id="0" name=""/>
                        <p:cNvPicPr/>
                        <p:nvPr/>
                      </p:nvPicPr>
                      <p:blipFill>
                        <a:blip r:embed="rId5"/>
                        <a:stretch>
                          <a:fillRect/>
                        </a:stretch>
                      </p:blipFill>
                      <p:spPr>
                        <a:xfrm>
                          <a:off x="4715329" y="3487802"/>
                          <a:ext cx="990600" cy="4191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03942608"/>
                </p:ext>
              </p:extLst>
            </p:nvPr>
          </p:nvGraphicFramePr>
          <p:xfrm>
            <a:off x="7319120" y="3455144"/>
            <a:ext cx="2120900" cy="558800"/>
          </p:xfrm>
          <a:graphic>
            <a:graphicData uri="http://schemas.openxmlformats.org/presentationml/2006/ole">
              <mc:AlternateContent xmlns:mc="http://schemas.openxmlformats.org/markup-compatibility/2006">
                <mc:Choice xmlns:v="urn:schemas-microsoft-com:vml" Requires="v">
                  <p:oleObj name="Equation" r:id="rId6" imgW="2120760" imgH="558720" progId="Equation.DSMT4">
                    <p:embed/>
                  </p:oleObj>
                </mc:Choice>
                <mc:Fallback>
                  <p:oleObj name="Equation" r:id="rId6" imgW="2120760" imgH="558720" progId="Equation.DSMT4">
                    <p:embed/>
                    <p:pic>
                      <p:nvPicPr>
                        <p:cNvPr id="0" name=""/>
                        <p:cNvPicPr/>
                        <p:nvPr/>
                      </p:nvPicPr>
                      <p:blipFill>
                        <a:blip r:embed="rId7"/>
                        <a:stretch>
                          <a:fillRect/>
                        </a:stretch>
                      </p:blipFill>
                      <p:spPr>
                        <a:xfrm>
                          <a:off x="7319120" y="3455144"/>
                          <a:ext cx="2120900" cy="558800"/>
                        </a:xfrm>
                        <a:prstGeom prst="rect">
                          <a:avLst/>
                        </a:prstGeom>
                      </p:spPr>
                    </p:pic>
                  </p:oleObj>
                </mc:Fallback>
              </mc:AlternateContent>
            </a:graphicData>
          </a:graphic>
        </p:graphicFrame>
      </p:grpSp>
      <p:sp>
        <p:nvSpPr>
          <p:cNvPr id="10" name="Rounded Rectangle 9"/>
          <p:cNvSpPr/>
          <p:nvPr/>
        </p:nvSpPr>
        <p:spPr>
          <a:xfrm>
            <a:off x="7598230" y="178046"/>
            <a:ext cx="4418114" cy="51925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a:t>HOẠT ĐỘNG VẬN DỤNG</a:t>
            </a:r>
          </a:p>
        </p:txBody>
      </p:sp>
      <p:grpSp>
        <p:nvGrpSpPr>
          <p:cNvPr id="12" name="Group 11">
            <a:extLst>
              <a:ext uri="{FF2B5EF4-FFF2-40B4-BE49-F238E27FC236}">
                <a16:creationId xmlns:a16="http://schemas.microsoft.com/office/drawing/2014/main" id="{D4EF09CF-3362-453A-9463-F6669A9D3E01}"/>
              </a:ext>
            </a:extLst>
          </p:cNvPr>
          <p:cNvGrpSpPr/>
          <p:nvPr/>
        </p:nvGrpSpPr>
        <p:grpSpPr>
          <a:xfrm rot="13033909">
            <a:off x="-1860192" y="-3620150"/>
            <a:ext cx="3136324" cy="6858000"/>
            <a:chOff x="9055676" y="0"/>
            <a:chExt cx="3136324" cy="6858000"/>
          </a:xfrm>
        </p:grpSpPr>
        <p:sp>
          <p:nvSpPr>
            <p:cNvPr id="13" name="Rectangle 12">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8773" y="5146593"/>
            <a:ext cx="1662863" cy="1629605"/>
          </a:xfrm>
          <a:prstGeom prst="rect">
            <a:avLst/>
          </a:prstGeom>
        </p:spPr>
      </p:pic>
    </p:spTree>
    <p:extLst>
      <p:ext uri="{BB962C8B-B14F-4D97-AF65-F5344CB8AC3E}">
        <p14:creationId xmlns:p14="http://schemas.microsoft.com/office/powerpoint/2010/main" val="14827099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1273" y="864152"/>
            <a:ext cx="11554598" cy="646331"/>
            <a:chOff x="-21679" y="683924"/>
            <a:chExt cx="11554598" cy="646331"/>
          </a:xfrm>
        </p:grpSpPr>
        <p:sp>
          <p:nvSpPr>
            <p:cNvPr id="3" name="TextBox 2"/>
            <p:cNvSpPr txBox="1"/>
            <p:nvPr/>
          </p:nvSpPr>
          <p:spPr>
            <a:xfrm>
              <a:off x="-21679" y="683924"/>
              <a:ext cx="11554598" cy="646331"/>
            </a:xfrm>
            <a:prstGeom prst="rect">
              <a:avLst/>
            </a:prstGeom>
            <a:noFill/>
            <a:ln>
              <a:noFill/>
            </a:ln>
            <a:scene3d>
              <a:camera prst="orthographicFront"/>
              <a:lightRig rig="threePt" dir="t"/>
            </a:scene3d>
            <a:sp3d>
              <a:bevelT prst="convex"/>
            </a:sp3d>
          </p:spPr>
          <p:txBody>
            <a:bodyPr wrap="square" rtlCol="0">
              <a:spAutoFit/>
            </a:bodyPr>
            <a:lstStyle/>
            <a:p>
              <a:pPr algn="ctr"/>
              <a:r>
                <a:rPr lang="en-US" sz="3600" b="1">
                  <a:solidFill>
                    <a:schemeClr val="accent6">
                      <a:lumMod val="50000"/>
                    </a:schemeClr>
                  </a:solidFill>
                  <a:latin typeface="+mj-lt"/>
                </a:rPr>
                <a:t>Hoạt động 5: </a:t>
              </a:r>
              <a:r>
                <a:rPr lang="en-US" sz="3600">
                  <a:solidFill>
                    <a:schemeClr val="accent6">
                      <a:lumMod val="50000"/>
                    </a:schemeClr>
                  </a:solidFill>
                  <a:latin typeface="+mj-lt"/>
                </a:rPr>
                <a:t>Chỉ ra số thích hợp cho       theo mẫu: </a:t>
              </a:r>
            </a:p>
          </p:txBody>
        </p:sp>
        <p:sp>
          <p:nvSpPr>
            <p:cNvPr id="4" name="Rounded Rectangle 3"/>
            <p:cNvSpPr/>
            <p:nvPr/>
          </p:nvSpPr>
          <p:spPr>
            <a:xfrm>
              <a:off x="8299394" y="740326"/>
              <a:ext cx="574235" cy="485606"/>
            </a:xfrm>
            <a:prstGeom prst="roundRect">
              <a:avLst/>
            </a:prstGeom>
            <a:no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solidFill>
                    <a:schemeClr val="accent6">
                      <a:lumMod val="50000"/>
                    </a:schemeClr>
                  </a:solidFill>
                  <a:latin typeface="+mj-lt"/>
                </a:rPr>
                <a:t>?</a:t>
              </a:r>
            </a:p>
          </p:txBody>
        </p:sp>
      </p:grpSp>
      <p:graphicFrame>
        <p:nvGraphicFramePr>
          <p:cNvPr id="5" name="Table 4"/>
          <p:cNvGraphicFramePr>
            <a:graphicFrameLocks noGrp="1"/>
          </p:cNvGraphicFramePr>
          <p:nvPr>
            <p:extLst>
              <p:ext uri="{D42A27DB-BD31-4B8C-83A1-F6EECF244321}">
                <p14:modId xmlns:p14="http://schemas.microsoft.com/office/powerpoint/2010/main" val="2728824682"/>
              </p:ext>
            </p:extLst>
          </p:nvPr>
        </p:nvGraphicFramePr>
        <p:xfrm>
          <a:off x="775749" y="1883901"/>
          <a:ext cx="10374086" cy="3108960"/>
        </p:xfrm>
        <a:graphic>
          <a:graphicData uri="http://schemas.openxmlformats.org/drawingml/2006/table">
            <a:tbl>
              <a:tblPr firstRow="1" bandRow="1">
                <a:tableStyleId>{5940675A-B579-460E-94D1-54222C63F5DA}</a:tableStyleId>
              </a:tblPr>
              <a:tblGrid>
                <a:gridCol w="821565">
                  <a:extLst>
                    <a:ext uri="{9D8B030D-6E8A-4147-A177-3AD203B41FA5}">
                      <a16:colId xmlns:a16="http://schemas.microsoft.com/office/drawing/2014/main" val="2840696672"/>
                    </a:ext>
                  </a:extLst>
                </a:gridCol>
                <a:gridCol w="2549606">
                  <a:extLst>
                    <a:ext uri="{9D8B030D-6E8A-4147-A177-3AD203B41FA5}">
                      <a16:colId xmlns:a16="http://schemas.microsoft.com/office/drawing/2014/main" val="3963977828"/>
                    </a:ext>
                  </a:extLst>
                </a:gridCol>
                <a:gridCol w="2617595">
                  <a:extLst>
                    <a:ext uri="{9D8B030D-6E8A-4147-A177-3AD203B41FA5}">
                      <a16:colId xmlns:a16="http://schemas.microsoft.com/office/drawing/2014/main" val="3929126487"/>
                    </a:ext>
                  </a:extLst>
                </a:gridCol>
                <a:gridCol w="4385320">
                  <a:extLst>
                    <a:ext uri="{9D8B030D-6E8A-4147-A177-3AD203B41FA5}">
                      <a16:colId xmlns:a16="http://schemas.microsoft.com/office/drawing/2014/main" val="530868233"/>
                    </a:ext>
                  </a:extLst>
                </a:gridCol>
              </a:tblGrid>
              <a:tr h="1175683">
                <a:tc>
                  <a:txBody>
                    <a:bodyPr/>
                    <a:lstStyle/>
                    <a:p>
                      <a:pPr algn="ctr"/>
                      <a:r>
                        <a:rPr lang="en-US" sz="3600">
                          <a:latin typeface="+mj-lt"/>
                        </a:rPr>
                        <a:t>m</a:t>
                      </a:r>
                    </a:p>
                  </a:txBody>
                  <a:tcPr anchor="ctr">
                    <a:solidFill>
                      <a:schemeClr val="accent4">
                        <a:lumMod val="40000"/>
                        <a:lumOff val="60000"/>
                      </a:schemeClr>
                    </a:solidFill>
                  </a:tcPr>
                </a:tc>
                <a:tc>
                  <a:txBody>
                    <a:bodyPr/>
                    <a:lstStyle/>
                    <a:p>
                      <a:pPr algn="ctr"/>
                      <a:r>
                        <a:rPr lang="en-US" sz="3600">
                          <a:latin typeface="+mj-lt"/>
                        </a:rPr>
                        <a:t>Số</a:t>
                      </a:r>
                      <a:r>
                        <a:rPr lang="en-US" sz="3600" baseline="0">
                          <a:latin typeface="+mj-lt"/>
                        </a:rPr>
                        <a:t> a chia hết cho m</a:t>
                      </a:r>
                      <a:endParaRPr lang="en-US" sz="3600">
                        <a:latin typeface="+mj-lt"/>
                      </a:endParaRPr>
                    </a:p>
                  </a:txBody>
                  <a:tcPr anchor="ctr">
                    <a:solidFill>
                      <a:schemeClr val="accent4">
                        <a:lumMod val="40000"/>
                        <a:lumOff val="60000"/>
                      </a:schemeClr>
                    </a:solidFill>
                  </a:tcPr>
                </a:tc>
                <a:tc>
                  <a:txBody>
                    <a:bodyPr/>
                    <a:lstStyle/>
                    <a:p>
                      <a:pPr algn="ctr"/>
                      <a:r>
                        <a:rPr lang="en-US" sz="3600">
                          <a:latin typeface="+mj-lt"/>
                        </a:rPr>
                        <a:t>Số</a:t>
                      </a:r>
                      <a:r>
                        <a:rPr lang="en-US" sz="3600" baseline="0">
                          <a:latin typeface="+mj-lt"/>
                        </a:rPr>
                        <a:t> b chia hết cho m</a:t>
                      </a:r>
                      <a:endParaRPr lang="en-US" sz="3600">
                        <a:latin typeface="+mj-lt"/>
                      </a:endParaRPr>
                    </a:p>
                  </a:txBody>
                  <a:tcPr anchor="ctr">
                    <a:solidFill>
                      <a:schemeClr val="accent4">
                        <a:lumMod val="40000"/>
                        <a:lumOff val="60000"/>
                      </a:schemeClr>
                    </a:solidFill>
                  </a:tcPr>
                </a:tc>
                <a:tc>
                  <a:txBody>
                    <a:bodyPr/>
                    <a:lstStyle/>
                    <a:p>
                      <a:pPr algn="ctr"/>
                      <a:r>
                        <a:rPr lang="en-US" sz="3600">
                          <a:latin typeface="+mj-lt"/>
                        </a:rPr>
                        <a:t>Thực</a:t>
                      </a:r>
                      <a:r>
                        <a:rPr lang="en-US" sz="3600" baseline="0">
                          <a:latin typeface="+mj-lt"/>
                        </a:rPr>
                        <a:t> hiện phép chia </a:t>
                      </a:r>
                    </a:p>
                    <a:p>
                      <a:pPr algn="ctr"/>
                      <a:r>
                        <a:rPr lang="en-US" sz="3600" baseline="0">
                          <a:latin typeface="+mj-lt"/>
                        </a:rPr>
                        <a:t>(a - b) cho m</a:t>
                      </a:r>
                      <a:endParaRPr lang="en-US" sz="3600">
                        <a:latin typeface="+mj-lt"/>
                      </a:endParaRPr>
                    </a:p>
                  </a:txBody>
                  <a:tcPr anchor="ctr">
                    <a:solidFill>
                      <a:schemeClr val="accent4">
                        <a:lumMod val="40000"/>
                        <a:lumOff val="60000"/>
                      </a:schemeClr>
                    </a:solidFill>
                  </a:tcPr>
                </a:tc>
                <a:extLst>
                  <a:ext uri="{0D108BD9-81ED-4DB2-BD59-A6C34878D82A}">
                    <a16:rowId xmlns:a16="http://schemas.microsoft.com/office/drawing/2014/main" val="2074404931"/>
                  </a:ext>
                </a:extLst>
              </a:tr>
              <a:tr h="633060">
                <a:tc>
                  <a:txBody>
                    <a:bodyPr/>
                    <a:lstStyle/>
                    <a:p>
                      <a:pPr algn="ctr"/>
                      <a:r>
                        <a:rPr lang="en-US" sz="3600">
                          <a:latin typeface="+mj-lt"/>
                        </a:rPr>
                        <a:t>7</a:t>
                      </a:r>
                    </a:p>
                  </a:txBody>
                  <a:tcPr/>
                </a:tc>
                <a:tc>
                  <a:txBody>
                    <a:bodyPr/>
                    <a:lstStyle/>
                    <a:p>
                      <a:pPr algn="ctr"/>
                      <a:r>
                        <a:rPr lang="en-US" sz="3600">
                          <a:latin typeface="+mj-lt"/>
                        </a:rPr>
                        <a:t>49</a:t>
                      </a:r>
                    </a:p>
                  </a:txBody>
                  <a:tcPr/>
                </a:tc>
                <a:tc>
                  <a:txBody>
                    <a:bodyPr/>
                    <a:lstStyle/>
                    <a:p>
                      <a:pPr algn="ctr"/>
                      <a:r>
                        <a:rPr lang="en-US" sz="3600">
                          <a:latin typeface="+mj-lt"/>
                        </a:rPr>
                        <a:t>21</a:t>
                      </a:r>
                    </a:p>
                  </a:txBody>
                  <a:tcPr/>
                </a:tc>
                <a:tc>
                  <a:txBody>
                    <a:bodyPr/>
                    <a:lstStyle/>
                    <a:p>
                      <a:pPr algn="ctr"/>
                      <a:r>
                        <a:rPr lang="en-US" sz="3600">
                          <a:latin typeface="+mj-lt"/>
                        </a:rPr>
                        <a:t>49 -</a:t>
                      </a:r>
                      <a:r>
                        <a:rPr lang="en-US" sz="3600" baseline="0">
                          <a:latin typeface="+mj-lt"/>
                        </a:rPr>
                        <a:t> 21</a:t>
                      </a:r>
                      <a:r>
                        <a:rPr lang="en-US" sz="3600">
                          <a:latin typeface="+mj-lt"/>
                        </a:rPr>
                        <a:t>) : 7 = 4</a:t>
                      </a:r>
                    </a:p>
                  </a:txBody>
                  <a:tcPr/>
                </a:tc>
                <a:extLst>
                  <a:ext uri="{0D108BD9-81ED-4DB2-BD59-A6C34878D82A}">
                    <a16:rowId xmlns:a16="http://schemas.microsoft.com/office/drawing/2014/main" val="3012909308"/>
                  </a:ext>
                </a:extLst>
              </a:tr>
              <a:tr h="633060">
                <a:tc>
                  <a:txBody>
                    <a:bodyPr/>
                    <a:lstStyle/>
                    <a:p>
                      <a:pPr algn="ctr"/>
                      <a:r>
                        <a:rPr lang="en-US" sz="3600">
                          <a:latin typeface="+mj-lt"/>
                        </a:rPr>
                        <a:t>8</a:t>
                      </a:r>
                    </a:p>
                  </a:txBody>
                  <a:tcPr/>
                </a:tc>
                <a:tc>
                  <a:txBody>
                    <a:bodyPr/>
                    <a:lstStyle/>
                    <a:p>
                      <a:pPr algn="ctr"/>
                      <a:endParaRPr lang="en-US" sz="3600">
                        <a:latin typeface="+mj-lt"/>
                      </a:endParaRPr>
                    </a:p>
                  </a:txBody>
                  <a:tcPr/>
                </a:tc>
                <a:tc>
                  <a:txBody>
                    <a:bodyPr/>
                    <a:lstStyle/>
                    <a:p>
                      <a:pPr algn="ctr"/>
                      <a:endParaRPr lang="en-US" sz="3600">
                        <a:latin typeface="+mj-lt"/>
                      </a:endParaRPr>
                    </a:p>
                  </a:txBody>
                  <a:tcPr/>
                </a:tc>
                <a:tc>
                  <a:txBody>
                    <a:bodyPr/>
                    <a:lstStyle/>
                    <a:p>
                      <a:pPr algn="l"/>
                      <a:r>
                        <a:rPr kumimoji="0" lang="en-US" sz="3600" b="0" i="0" u="none" strike="noStrike" kern="1200" cap="none" spc="0" normalizeH="0" baseline="0" noProof="0">
                          <a:ln>
                            <a:noFill/>
                          </a:ln>
                          <a:solidFill>
                            <a:prstClr val="black"/>
                          </a:solidFill>
                          <a:effectLst/>
                          <a:uLnTx/>
                          <a:uFillTx/>
                          <a:latin typeface="+mn-lt"/>
                          <a:ea typeface="+mn-ea"/>
                          <a:cs typeface="Times New Roman" panose="02020603050405020304" pitchFamily="18" charset="0"/>
                        </a:rPr>
                        <a:t>    (     -     ) : 8 =      </a:t>
                      </a:r>
                      <a:endParaRPr lang="en-US" sz="3600">
                        <a:latin typeface="+mj-lt"/>
                      </a:endParaRPr>
                    </a:p>
                  </a:txBody>
                  <a:tcPr/>
                </a:tc>
                <a:extLst>
                  <a:ext uri="{0D108BD9-81ED-4DB2-BD59-A6C34878D82A}">
                    <a16:rowId xmlns:a16="http://schemas.microsoft.com/office/drawing/2014/main" val="3661655204"/>
                  </a:ext>
                </a:extLst>
              </a:tr>
              <a:tr h="633060">
                <a:tc>
                  <a:txBody>
                    <a:bodyPr/>
                    <a:lstStyle/>
                    <a:p>
                      <a:pPr algn="ctr"/>
                      <a:r>
                        <a:rPr lang="en-US" sz="3600">
                          <a:latin typeface="+mj-lt"/>
                        </a:rPr>
                        <a:t>11</a:t>
                      </a:r>
                    </a:p>
                  </a:txBody>
                  <a:tcPr/>
                </a:tc>
                <a:tc>
                  <a:txBody>
                    <a:bodyPr/>
                    <a:lstStyle/>
                    <a:p>
                      <a:pPr algn="ctr"/>
                      <a:endParaRPr lang="en-US" sz="3600">
                        <a:latin typeface="+mj-lt"/>
                      </a:endParaRPr>
                    </a:p>
                  </a:txBody>
                  <a:tcPr/>
                </a:tc>
                <a:tc>
                  <a:txBody>
                    <a:bodyPr/>
                    <a:lstStyle/>
                    <a:p>
                      <a:pPr algn="ctr"/>
                      <a:endParaRPr lang="en-US" sz="3600">
                        <a:latin typeface="+mj-lt"/>
                      </a:endParaRPr>
                    </a:p>
                  </a:txBody>
                  <a:tcPr/>
                </a:tc>
                <a:tc>
                  <a:txBody>
                    <a:bodyPr/>
                    <a:lstStyle/>
                    <a:p>
                      <a:pPr algn="l"/>
                      <a:r>
                        <a:rPr lang="en-US" sz="3600">
                          <a:latin typeface="+mj-lt"/>
                        </a:rPr>
                        <a:t>    (     -</a:t>
                      </a:r>
                      <a:r>
                        <a:rPr lang="en-US" sz="3600" baseline="0">
                          <a:latin typeface="+mj-lt"/>
                        </a:rPr>
                        <a:t>     ) : 11 =</a:t>
                      </a:r>
                      <a:endParaRPr lang="en-US" sz="3600">
                        <a:latin typeface="+mj-lt"/>
                      </a:endParaRPr>
                    </a:p>
                  </a:txBody>
                  <a:tcPr/>
                </a:tc>
                <a:extLst>
                  <a:ext uri="{0D108BD9-81ED-4DB2-BD59-A6C34878D82A}">
                    <a16:rowId xmlns:a16="http://schemas.microsoft.com/office/drawing/2014/main" val="2144881673"/>
                  </a:ext>
                </a:extLst>
              </a:tr>
            </a:tbl>
          </a:graphicData>
        </a:graphic>
      </p:graphicFrame>
      <p:sp>
        <p:nvSpPr>
          <p:cNvPr id="7" name="Rounded Rectangle 6"/>
          <p:cNvSpPr/>
          <p:nvPr/>
        </p:nvSpPr>
        <p:spPr>
          <a:xfrm>
            <a:off x="7501831" y="3795108"/>
            <a:ext cx="561772" cy="464372"/>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latin typeface="+mj-lt"/>
              </a:rPr>
              <a:t>?</a:t>
            </a:r>
          </a:p>
        </p:txBody>
      </p:sp>
      <p:sp>
        <p:nvSpPr>
          <p:cNvPr id="8" name="Rounded Rectangle 7"/>
          <p:cNvSpPr/>
          <p:nvPr/>
        </p:nvSpPr>
        <p:spPr>
          <a:xfrm>
            <a:off x="5139075" y="4433370"/>
            <a:ext cx="561772" cy="464372"/>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latin typeface="+mj-lt"/>
              </a:rPr>
              <a:t>?</a:t>
            </a:r>
          </a:p>
        </p:txBody>
      </p:sp>
      <p:sp>
        <p:nvSpPr>
          <p:cNvPr id="9" name="Rounded Rectangle 8"/>
          <p:cNvSpPr/>
          <p:nvPr/>
        </p:nvSpPr>
        <p:spPr>
          <a:xfrm>
            <a:off x="5139075" y="3795108"/>
            <a:ext cx="561772" cy="464372"/>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latin typeface="+mj-lt"/>
              </a:rPr>
              <a:t>?</a:t>
            </a:r>
          </a:p>
        </p:txBody>
      </p:sp>
      <p:sp>
        <p:nvSpPr>
          <p:cNvPr id="10" name="Rounded Rectangle 9"/>
          <p:cNvSpPr/>
          <p:nvPr/>
        </p:nvSpPr>
        <p:spPr>
          <a:xfrm>
            <a:off x="2580503" y="4433370"/>
            <a:ext cx="561772" cy="464372"/>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latin typeface="+mj-lt"/>
              </a:rPr>
              <a:t>?</a:t>
            </a:r>
          </a:p>
        </p:txBody>
      </p:sp>
      <p:sp>
        <p:nvSpPr>
          <p:cNvPr id="11" name="Rounded Rectangle 10"/>
          <p:cNvSpPr/>
          <p:nvPr/>
        </p:nvSpPr>
        <p:spPr>
          <a:xfrm>
            <a:off x="2584333" y="3795108"/>
            <a:ext cx="561772" cy="464372"/>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latin typeface="+mj-lt"/>
              </a:rPr>
              <a:t>?</a:t>
            </a:r>
          </a:p>
        </p:txBody>
      </p:sp>
      <p:grpSp>
        <p:nvGrpSpPr>
          <p:cNvPr id="32" name="Group 31">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33"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4" name="TextBox 33">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3" name="Rectangle 12"/>
          <p:cNvSpPr/>
          <p:nvPr/>
        </p:nvSpPr>
        <p:spPr>
          <a:xfrm>
            <a:off x="178035" y="130278"/>
            <a:ext cx="7468711" cy="675249"/>
          </a:xfrm>
          <a:prstGeom prst="rect">
            <a:avLst/>
          </a:prstGeom>
        </p:spPr>
        <p:txBody>
          <a:bodyPr wrap="none">
            <a:spAutoFit/>
          </a:bodyPr>
          <a:lstStyle/>
          <a:p>
            <a:pPr algn="just">
              <a:lnSpc>
                <a:spcPct val="115000"/>
              </a:lnSpc>
              <a:spcAft>
                <a:spcPts val="0"/>
              </a:spcAft>
            </a:pPr>
            <a:r>
              <a:rPr lang="en-US" sz="3600" b="1">
                <a:solidFill>
                  <a:srgbClr val="0070C0"/>
                </a:solidFill>
                <a:latin typeface="+mj-lt"/>
                <a:ea typeface="Times New Roman" panose="02020603050405020304" pitchFamily="18" charset="0"/>
                <a:cs typeface="Times New Roman" panose="02020603050405020304" pitchFamily="18" charset="0"/>
              </a:rPr>
              <a:t>2.</a:t>
            </a:r>
            <a:r>
              <a:rPr lang="vi-VN" sz="3600" b="1">
                <a:solidFill>
                  <a:srgbClr val="0070C0"/>
                </a:solidFill>
                <a:latin typeface="+mj-lt"/>
                <a:ea typeface="Times New Roman" panose="02020603050405020304" pitchFamily="18" charset="0"/>
                <a:cs typeface="Times New Roman" panose="02020603050405020304" pitchFamily="18" charset="0"/>
              </a:rPr>
              <a:t>Tính ch</a:t>
            </a:r>
            <a:r>
              <a:rPr lang="vi-VN" sz="3600" b="1">
                <a:solidFill>
                  <a:srgbClr val="0070C0"/>
                </a:solidFill>
                <a:latin typeface="+mj-lt"/>
                <a:ea typeface="Times New Roman" panose="02020603050405020304" pitchFamily="18" charset="0"/>
                <a:cs typeface="Calibri" panose="020F0502020204030204" pitchFamily="34" charset="0"/>
              </a:rPr>
              <a:t>ấ</a:t>
            </a:r>
            <a:r>
              <a:rPr lang="vi-VN" sz="3600" b="1">
                <a:solidFill>
                  <a:srgbClr val="0070C0"/>
                </a:solidFill>
                <a:latin typeface="+mj-lt"/>
                <a:ea typeface="Times New Roman" panose="02020603050405020304" pitchFamily="18" charset="0"/>
                <a:cs typeface="Times New Roman" panose="02020603050405020304" pitchFamily="18" charset="0"/>
              </a:rPr>
              <a:t>t chia </a:t>
            </a:r>
            <a:r>
              <a:rPr lang="en-US" sz="3600" b="1">
                <a:solidFill>
                  <a:srgbClr val="0070C0"/>
                </a:solidFill>
                <a:latin typeface="+mj-lt"/>
                <a:ea typeface="Times New Roman" panose="02020603050405020304" pitchFamily="18" charset="0"/>
                <a:cs typeface="Times New Roman" panose="02020603050405020304" pitchFamily="18" charset="0"/>
              </a:rPr>
              <a:t>hết của một hiệu</a:t>
            </a:r>
            <a:endParaRPr lang="en-US" sz="3600">
              <a:solidFill>
                <a:srgbClr val="0070C0"/>
              </a:solidFill>
              <a:latin typeface="+mj-lt"/>
              <a:ea typeface="Times New Roman" panose="02020603050405020304" pitchFamily="18" charset="0"/>
              <a:cs typeface="Times New Roman" panose="02020603050405020304" pitchFamily="18" charset="0"/>
            </a:endParaRPr>
          </a:p>
        </p:txBody>
      </p:sp>
      <p:pic>
        <p:nvPicPr>
          <p:cNvPr id="20" name="!!3" descr="Chuyên đề về xác định công thức của hợp chất vô cơ và hữu cơ - Tech12h">
            <a:extLst>
              <a:ext uri="{FF2B5EF4-FFF2-40B4-BE49-F238E27FC236}">
                <a16:creationId xmlns:a16="http://schemas.microsoft.com/office/drawing/2014/main" id="{43D80D0E-F9AC-4D0D-9116-29FEC2960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3" y="5116348"/>
            <a:ext cx="2113655" cy="1741652"/>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2138554" y="6096959"/>
            <a:ext cx="5764475" cy="646331"/>
          </a:xfrm>
          <a:prstGeom prst="rect">
            <a:avLst/>
          </a:prstGeom>
          <a:noFill/>
        </p:spPr>
        <p:txBody>
          <a:bodyPr wrap="square" rtlCol="0">
            <a:spAutoFit/>
          </a:bodyPr>
          <a:lstStyle/>
          <a:p>
            <a:r>
              <a:rPr lang="en-US" i="1">
                <a:solidFill>
                  <a:srgbClr val="CC0099"/>
                </a:solidFill>
              </a:rPr>
              <a:t>Hoạt động cá nhân, đúng tại chỗ trình bày kết quả</a:t>
            </a:r>
          </a:p>
          <a:p>
            <a:r>
              <a:rPr lang="en-US" i="1">
                <a:solidFill>
                  <a:srgbClr val="CC0099"/>
                </a:solidFill>
              </a:rPr>
              <a:t>Dự đoán và phát biểu tính chất chia hết của một hiệu</a:t>
            </a:r>
          </a:p>
        </p:txBody>
      </p:sp>
      <p:sp>
        <p:nvSpPr>
          <p:cNvPr id="18" name="Rounded Rectangle 17"/>
          <p:cNvSpPr/>
          <p:nvPr/>
        </p:nvSpPr>
        <p:spPr>
          <a:xfrm>
            <a:off x="8379203" y="3786445"/>
            <a:ext cx="561772" cy="464372"/>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latin typeface="+mj-lt"/>
              </a:rPr>
              <a:t>?</a:t>
            </a:r>
          </a:p>
        </p:txBody>
      </p:sp>
      <p:sp>
        <p:nvSpPr>
          <p:cNvPr id="19" name="Rounded Rectangle 18"/>
          <p:cNvSpPr/>
          <p:nvPr/>
        </p:nvSpPr>
        <p:spPr>
          <a:xfrm>
            <a:off x="10277509" y="3786445"/>
            <a:ext cx="561772" cy="464372"/>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latin typeface="+mj-lt"/>
              </a:rPr>
              <a:t>?</a:t>
            </a:r>
          </a:p>
        </p:txBody>
      </p:sp>
      <p:sp>
        <p:nvSpPr>
          <p:cNvPr id="25" name="Rounded Rectangle 24"/>
          <p:cNvSpPr/>
          <p:nvPr/>
        </p:nvSpPr>
        <p:spPr>
          <a:xfrm>
            <a:off x="7511625" y="4437486"/>
            <a:ext cx="561772" cy="464372"/>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latin typeface="+mj-lt"/>
              </a:rPr>
              <a:t>?</a:t>
            </a:r>
          </a:p>
        </p:txBody>
      </p:sp>
      <p:sp>
        <p:nvSpPr>
          <p:cNvPr id="26" name="Rounded Rectangle 25"/>
          <p:cNvSpPr/>
          <p:nvPr/>
        </p:nvSpPr>
        <p:spPr>
          <a:xfrm>
            <a:off x="8388997" y="4428823"/>
            <a:ext cx="561772" cy="464372"/>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latin typeface="+mj-lt"/>
              </a:rPr>
              <a:t>?</a:t>
            </a:r>
          </a:p>
        </p:txBody>
      </p:sp>
      <p:sp>
        <p:nvSpPr>
          <p:cNvPr id="27" name="Rounded Rectangle 26"/>
          <p:cNvSpPr/>
          <p:nvPr/>
        </p:nvSpPr>
        <p:spPr>
          <a:xfrm>
            <a:off x="10439703" y="4428823"/>
            <a:ext cx="561772" cy="464372"/>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latin typeface="+mj-lt"/>
              </a:rPr>
              <a:t>?</a:t>
            </a:r>
          </a:p>
        </p:txBody>
      </p:sp>
    </p:spTree>
    <p:extLst>
      <p:ext uri="{BB962C8B-B14F-4D97-AF65-F5344CB8AC3E}">
        <p14:creationId xmlns:p14="http://schemas.microsoft.com/office/powerpoint/2010/main" val="8577247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docProps/app.xml><?xml version="1.0" encoding="utf-8"?>
<Properties xmlns="http://schemas.openxmlformats.org/officeDocument/2006/extended-properties" xmlns:vt="http://schemas.openxmlformats.org/officeDocument/2006/docPropsVTypes">
  <TotalTime>532</TotalTime>
  <Words>1122</Words>
  <Application>Microsoft Office PowerPoint</Application>
  <PresentationFormat>Widescreen</PresentationFormat>
  <Paragraphs>141</Paragraphs>
  <Slides>16</Slides>
  <Notes>0</Notes>
  <HiddenSlides>0</HiddenSlides>
  <MMClips>1</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16</vt:i4>
      </vt:variant>
    </vt:vector>
  </HeadingPairs>
  <TitlesOfParts>
    <vt:vector size="26" baseType="lpstr">
      <vt:lpstr>.VnTime</vt:lpstr>
      <vt:lpstr>Arial</vt:lpstr>
      <vt:lpstr>Calibri</vt:lpstr>
      <vt:lpstr>Calibri Light</vt:lpstr>
      <vt:lpstr>Rockwell</vt:lpstr>
      <vt:lpstr>Tahoma</vt:lpstr>
      <vt:lpstr>Times New Roman</vt:lpstr>
      <vt:lpstr>Office Theme</vt:lpstr>
      <vt:lpstr>1_Office Theme</vt:lpstr>
      <vt:lpstr>Equation</vt:lpstr>
      <vt:lpstr>Quan hệ chia hết. Tính chất chia hết  (tiết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Remember… Safety First!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 hệ chia hết. Tính chất chia hết  (tiết 2)</dc:title>
  <dc:creator>Ánh Tuyết</dc:creator>
  <cp:lastModifiedBy>Trang Nguyen</cp:lastModifiedBy>
  <cp:revision>55</cp:revision>
  <dcterms:created xsi:type="dcterms:W3CDTF">2021-07-22T13:28:24Z</dcterms:created>
  <dcterms:modified xsi:type="dcterms:W3CDTF">2021-08-31T17:24:59Z</dcterms:modified>
</cp:coreProperties>
</file>